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 id="2147483672" r:id="rId3"/>
  </p:sldMasterIdLst>
  <p:notesMasterIdLst>
    <p:notesMasterId r:id="rId1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70" r:id="rId17"/>
    <p:sldId id="271" r:id="rId18"/>
  </p:sldIdLst>
  <p:sldSz cx="9144000" cy="5143500" type="screen16x9"/>
  <p:notesSz cx="6858000" cy="9144000"/>
  <p:embeddedFontLst>
    <p:embeddedFont>
      <p:font typeface="Catamaran Light" panose="020B0604020202020204" charset="0"/>
      <p:regular r:id="rId20"/>
      <p:bold r:id="rId21"/>
    </p:embeddedFont>
    <p:embeddedFont>
      <p:font typeface="Century Gothic" panose="020B0502020202020204" pitchFamily="3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Livvic" panose="020F0502020204030204" pitchFamily="2" charset="0"/>
      <p:regular r:id="rId30"/>
      <p:bold r:id="rId31"/>
      <p:italic r:id="rId32"/>
      <p:boldItalic r:id="rId33"/>
    </p:embeddedFont>
    <p:embeddedFont>
      <p:font typeface="Livvic SemiBold" pitchFamily="2" charset="0"/>
      <p:regular r:id="rId34"/>
      <p:bold r:id="rId35"/>
      <p:italic r:id="rId36"/>
      <p:boldItalic r:id="rId37"/>
    </p:embeddedFont>
    <p:embeddedFont>
      <p:font typeface="Lustria" panose="020B0604020202020204" charset="0"/>
      <p:regular r:id="rId38"/>
    </p:embeddedFont>
    <p:embeddedFont>
      <p:font typeface="Merriweather" panose="00000500000000000000" pitchFamily="2" charset="0"/>
      <p:regular r:id="rId39"/>
      <p:bold r:id="rId40"/>
      <p:italic r:id="rId41"/>
      <p:boldItalic r:id="rId42"/>
    </p:embeddedFont>
    <p:embeddedFont>
      <p:font typeface="Proxima Nova" panose="020B0604020202020204" charset="0"/>
      <p:regular r:id="rId43"/>
      <p:bold r:id="rId44"/>
      <p:italic r:id="rId45"/>
      <p:boldItalic r:id="rId46"/>
    </p:embeddedFont>
    <p:embeddedFont>
      <p:font typeface="Proxima Nova Semibold" panose="020B0604020202020204" charset="0"/>
      <p:regular r:id="rId47"/>
      <p:bold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922" y="3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0.fntdata"/><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70028b253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70028b253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70028b2536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70028b253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70028b2536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70028b253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70028b2536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70028b253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70028b2536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70028b2536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70028b253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70028b2536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70028b253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70028b2536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70028b253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270028b2536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70028b2536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70028b253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None/>
              <a:defRPr>
                <a:solidFill>
                  <a:srgbClr val="000000"/>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60"/>
        <p:cNvGrpSpPr/>
        <p:nvPr/>
      </p:nvGrpSpPr>
      <p:grpSpPr>
        <a:xfrm>
          <a:off x="0" y="0"/>
          <a:ext cx="0" cy="0"/>
          <a:chOff x="0" y="0"/>
          <a:chExt cx="0" cy="0"/>
        </a:xfrm>
      </p:grpSpPr>
      <p:sp>
        <p:nvSpPr>
          <p:cNvPr id="61" name="Google Shape;61;p11"/>
          <p:cNvSpPr txBox="1">
            <a:spLocks noGrp="1"/>
          </p:cNvSpPr>
          <p:nvPr>
            <p:ph type="subTitle" idx="1"/>
          </p:nvPr>
        </p:nvSpPr>
        <p:spPr>
          <a:xfrm flipH="1">
            <a:off x="4189625" y="3380460"/>
            <a:ext cx="2951400" cy="29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62" name="Google Shape;62;p11"/>
          <p:cNvSpPr txBox="1">
            <a:spLocks noGrp="1"/>
          </p:cNvSpPr>
          <p:nvPr>
            <p:ph type="ctrTitle"/>
          </p:nvPr>
        </p:nvSpPr>
        <p:spPr>
          <a:xfrm rot="5400000">
            <a:off x="6612409" y="1752564"/>
            <a:ext cx="2888100" cy="897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3200250" y="1742750"/>
            <a:ext cx="2743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600"/>
            </a:lvl1pPr>
            <a:lvl2pPr lvl="1" algn="ctr">
              <a:lnSpc>
                <a:spcPct val="100000"/>
              </a:lnSpc>
              <a:spcBef>
                <a:spcPts val="0"/>
              </a:spcBef>
              <a:spcAft>
                <a:spcPts val="0"/>
              </a:spcAft>
              <a:buSzPts val="2800"/>
              <a:buNone/>
              <a:defRPr sz="3600">
                <a:latin typeface="Catamaran Light"/>
                <a:ea typeface="Catamaran Light"/>
                <a:cs typeface="Catamaran Light"/>
                <a:sym typeface="Catamaran Light"/>
              </a:defRPr>
            </a:lvl2pPr>
            <a:lvl3pPr lvl="2" algn="ctr">
              <a:lnSpc>
                <a:spcPct val="100000"/>
              </a:lnSpc>
              <a:spcBef>
                <a:spcPts val="0"/>
              </a:spcBef>
              <a:spcAft>
                <a:spcPts val="0"/>
              </a:spcAft>
              <a:buSzPts val="2800"/>
              <a:buNone/>
              <a:defRPr sz="3600">
                <a:latin typeface="Catamaran Light"/>
                <a:ea typeface="Catamaran Light"/>
                <a:cs typeface="Catamaran Light"/>
                <a:sym typeface="Catamaran Light"/>
              </a:defRPr>
            </a:lvl3pPr>
            <a:lvl4pPr lvl="3" algn="ctr">
              <a:lnSpc>
                <a:spcPct val="100000"/>
              </a:lnSpc>
              <a:spcBef>
                <a:spcPts val="0"/>
              </a:spcBef>
              <a:spcAft>
                <a:spcPts val="0"/>
              </a:spcAft>
              <a:buSzPts val="2800"/>
              <a:buNone/>
              <a:defRPr sz="3600">
                <a:latin typeface="Catamaran Light"/>
                <a:ea typeface="Catamaran Light"/>
                <a:cs typeface="Catamaran Light"/>
                <a:sym typeface="Catamaran Light"/>
              </a:defRPr>
            </a:lvl4pPr>
            <a:lvl5pPr lvl="4" algn="ctr">
              <a:lnSpc>
                <a:spcPct val="100000"/>
              </a:lnSpc>
              <a:spcBef>
                <a:spcPts val="0"/>
              </a:spcBef>
              <a:spcAft>
                <a:spcPts val="0"/>
              </a:spcAft>
              <a:buSzPts val="2800"/>
              <a:buNone/>
              <a:defRPr sz="3600">
                <a:latin typeface="Catamaran Light"/>
                <a:ea typeface="Catamaran Light"/>
                <a:cs typeface="Catamaran Light"/>
                <a:sym typeface="Catamaran Light"/>
              </a:defRPr>
            </a:lvl5pPr>
            <a:lvl6pPr lvl="5" algn="ctr">
              <a:lnSpc>
                <a:spcPct val="100000"/>
              </a:lnSpc>
              <a:spcBef>
                <a:spcPts val="0"/>
              </a:spcBef>
              <a:spcAft>
                <a:spcPts val="0"/>
              </a:spcAft>
              <a:buSzPts val="2800"/>
              <a:buNone/>
              <a:defRPr sz="3600">
                <a:latin typeface="Catamaran Light"/>
                <a:ea typeface="Catamaran Light"/>
                <a:cs typeface="Catamaran Light"/>
                <a:sym typeface="Catamaran Light"/>
              </a:defRPr>
            </a:lvl6pPr>
            <a:lvl7pPr lvl="6" algn="ctr">
              <a:lnSpc>
                <a:spcPct val="100000"/>
              </a:lnSpc>
              <a:spcBef>
                <a:spcPts val="0"/>
              </a:spcBef>
              <a:spcAft>
                <a:spcPts val="0"/>
              </a:spcAft>
              <a:buSzPts val="2800"/>
              <a:buNone/>
              <a:defRPr sz="3600">
                <a:latin typeface="Catamaran Light"/>
                <a:ea typeface="Catamaran Light"/>
                <a:cs typeface="Catamaran Light"/>
                <a:sym typeface="Catamaran Light"/>
              </a:defRPr>
            </a:lvl7pPr>
            <a:lvl8pPr lvl="7" algn="ctr">
              <a:lnSpc>
                <a:spcPct val="100000"/>
              </a:lnSpc>
              <a:spcBef>
                <a:spcPts val="0"/>
              </a:spcBef>
              <a:spcAft>
                <a:spcPts val="0"/>
              </a:spcAft>
              <a:buSzPts val="2800"/>
              <a:buNone/>
              <a:defRPr sz="3600">
                <a:latin typeface="Catamaran Light"/>
                <a:ea typeface="Catamaran Light"/>
                <a:cs typeface="Catamaran Light"/>
                <a:sym typeface="Catamaran Light"/>
              </a:defRPr>
            </a:lvl8pPr>
            <a:lvl9pPr lvl="8" algn="ctr">
              <a:lnSpc>
                <a:spcPct val="100000"/>
              </a:lnSpc>
              <a:spcBef>
                <a:spcPts val="0"/>
              </a:spcBef>
              <a:spcAft>
                <a:spcPts val="0"/>
              </a:spcAft>
              <a:buSzPts val="2800"/>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769725" y="1310050"/>
            <a:ext cx="34302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7" name="Google Shape;67;p13"/>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656422" y="1394416"/>
            <a:ext cx="188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70" name="Google Shape;70;p14"/>
          <p:cNvSpPr txBox="1">
            <a:spLocks noGrp="1"/>
          </p:cNvSpPr>
          <p:nvPr>
            <p:ph type="subTitle" idx="1"/>
          </p:nvPr>
        </p:nvSpPr>
        <p:spPr>
          <a:xfrm>
            <a:off x="656425" y="1886725"/>
            <a:ext cx="15639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71" name="Google Shape;71;p14"/>
          <p:cNvSpPr txBox="1">
            <a:spLocks noGrp="1"/>
          </p:cNvSpPr>
          <p:nvPr>
            <p:ph type="ctrTitle" idx="2"/>
          </p:nvPr>
        </p:nvSpPr>
        <p:spPr>
          <a:xfrm>
            <a:off x="2650710" y="1394416"/>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72" name="Google Shape;72;p14"/>
          <p:cNvSpPr txBox="1">
            <a:spLocks noGrp="1"/>
          </p:cNvSpPr>
          <p:nvPr>
            <p:ph type="subTitle" idx="3"/>
          </p:nvPr>
        </p:nvSpPr>
        <p:spPr>
          <a:xfrm>
            <a:off x="2610700" y="1886725"/>
            <a:ext cx="196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73" name="Google Shape;73;p14"/>
          <p:cNvSpPr txBox="1">
            <a:spLocks noGrp="1"/>
          </p:cNvSpPr>
          <p:nvPr>
            <p:ph type="ctrTitle" idx="4"/>
          </p:nvPr>
        </p:nvSpPr>
        <p:spPr>
          <a:xfrm>
            <a:off x="4638106" y="1394416"/>
            <a:ext cx="1881300" cy="644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74" name="Google Shape;74;p14"/>
          <p:cNvSpPr txBox="1">
            <a:spLocks noGrp="1"/>
          </p:cNvSpPr>
          <p:nvPr>
            <p:ph type="subTitle" idx="5"/>
          </p:nvPr>
        </p:nvSpPr>
        <p:spPr>
          <a:xfrm>
            <a:off x="4878076" y="1886725"/>
            <a:ext cx="1648200" cy="111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a:endParaRPr/>
          </a:p>
        </p:txBody>
      </p:sp>
      <p:sp>
        <p:nvSpPr>
          <p:cNvPr id="75" name="Google Shape;75;p14"/>
          <p:cNvSpPr txBox="1">
            <a:spLocks noGrp="1"/>
          </p:cNvSpPr>
          <p:nvPr>
            <p:ph type="ctrTitle" idx="6"/>
          </p:nvPr>
        </p:nvSpPr>
        <p:spPr>
          <a:xfrm rot="5400000">
            <a:off x="6865575" y="1466125"/>
            <a:ext cx="25530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6" name="Google Shape;76;p14"/>
          <p:cNvSpPr txBox="1">
            <a:spLocks noGrp="1"/>
          </p:cNvSpPr>
          <p:nvPr>
            <p:ph type="ctrTitle" idx="7"/>
          </p:nvPr>
        </p:nvSpPr>
        <p:spPr>
          <a:xfrm>
            <a:off x="656422" y="3367816"/>
            <a:ext cx="188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77" name="Google Shape;77;p14"/>
          <p:cNvSpPr txBox="1">
            <a:spLocks noGrp="1"/>
          </p:cNvSpPr>
          <p:nvPr>
            <p:ph type="subTitle" idx="8"/>
          </p:nvPr>
        </p:nvSpPr>
        <p:spPr>
          <a:xfrm>
            <a:off x="656425" y="3860125"/>
            <a:ext cx="15639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78" name="Google Shape;78;p14"/>
          <p:cNvSpPr txBox="1">
            <a:spLocks noGrp="1"/>
          </p:cNvSpPr>
          <p:nvPr>
            <p:ph type="ctrTitle" idx="9"/>
          </p:nvPr>
        </p:nvSpPr>
        <p:spPr>
          <a:xfrm>
            <a:off x="2650710" y="3367816"/>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79" name="Google Shape;79;p14"/>
          <p:cNvSpPr txBox="1">
            <a:spLocks noGrp="1"/>
          </p:cNvSpPr>
          <p:nvPr>
            <p:ph type="subTitle" idx="13"/>
          </p:nvPr>
        </p:nvSpPr>
        <p:spPr>
          <a:xfrm>
            <a:off x="2610700" y="3860125"/>
            <a:ext cx="196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80" name="Google Shape;80;p14"/>
          <p:cNvSpPr txBox="1">
            <a:spLocks noGrp="1"/>
          </p:cNvSpPr>
          <p:nvPr>
            <p:ph type="ctrTitle" idx="14"/>
          </p:nvPr>
        </p:nvSpPr>
        <p:spPr>
          <a:xfrm>
            <a:off x="4638106" y="3367816"/>
            <a:ext cx="1881300" cy="644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81" name="Google Shape;81;p14"/>
          <p:cNvSpPr txBox="1">
            <a:spLocks noGrp="1"/>
          </p:cNvSpPr>
          <p:nvPr>
            <p:ph type="subTitle" idx="15"/>
          </p:nvPr>
        </p:nvSpPr>
        <p:spPr>
          <a:xfrm>
            <a:off x="4878076" y="3860125"/>
            <a:ext cx="1648200" cy="111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1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0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000000"/>
              </a:buClr>
              <a:buSzPts val="1200"/>
              <a:buChar char="●"/>
              <a:defRPr>
                <a:solidFill>
                  <a:srgbClr val="000000"/>
                </a:solidFill>
              </a:defRPr>
            </a:lvl1pPr>
            <a:lvl2pPr marL="914400" lvl="1" indent="-304800" algn="l">
              <a:lnSpc>
                <a:spcPct val="115000"/>
              </a:lnSpc>
              <a:spcBef>
                <a:spcPts val="1600"/>
              </a:spcBef>
              <a:spcAft>
                <a:spcPts val="0"/>
              </a:spcAft>
              <a:buClr>
                <a:srgbClr val="000000"/>
              </a:buClr>
              <a:buSzPts val="1200"/>
              <a:buChar char="○"/>
              <a:defRPr>
                <a:solidFill>
                  <a:srgbClr val="000000"/>
                </a:solidFill>
              </a:defRPr>
            </a:lvl2pPr>
            <a:lvl3pPr marL="1371600" lvl="2" indent="-304800" algn="l">
              <a:lnSpc>
                <a:spcPct val="115000"/>
              </a:lnSpc>
              <a:spcBef>
                <a:spcPts val="1600"/>
              </a:spcBef>
              <a:spcAft>
                <a:spcPts val="0"/>
              </a:spcAft>
              <a:buClr>
                <a:srgbClr val="000000"/>
              </a:buClr>
              <a:buSzPts val="1200"/>
              <a:buChar char="■"/>
              <a:defRPr>
                <a:solidFill>
                  <a:srgbClr val="000000"/>
                </a:solidFill>
              </a:defRPr>
            </a:lvl3pPr>
            <a:lvl4pPr marL="1828800" lvl="3" indent="-304800" algn="l">
              <a:lnSpc>
                <a:spcPct val="115000"/>
              </a:lnSpc>
              <a:spcBef>
                <a:spcPts val="1600"/>
              </a:spcBef>
              <a:spcAft>
                <a:spcPts val="0"/>
              </a:spcAft>
              <a:buClr>
                <a:srgbClr val="000000"/>
              </a:buClr>
              <a:buSzPts val="1200"/>
              <a:buChar char="●"/>
              <a:defRPr>
                <a:solidFill>
                  <a:srgbClr val="000000"/>
                </a:solidFill>
              </a:defRPr>
            </a:lvl4pPr>
            <a:lvl5pPr marL="2286000" lvl="4" indent="-304800" algn="l">
              <a:lnSpc>
                <a:spcPct val="115000"/>
              </a:lnSpc>
              <a:spcBef>
                <a:spcPts val="1600"/>
              </a:spcBef>
              <a:spcAft>
                <a:spcPts val="0"/>
              </a:spcAft>
              <a:buClr>
                <a:srgbClr val="000000"/>
              </a:buClr>
              <a:buSzPts val="1200"/>
              <a:buChar char="○"/>
              <a:defRPr>
                <a:solidFill>
                  <a:srgbClr val="000000"/>
                </a:solidFill>
              </a:defRPr>
            </a:lvl5pPr>
            <a:lvl6pPr marL="2743200" lvl="5" indent="-304800" algn="l">
              <a:lnSpc>
                <a:spcPct val="115000"/>
              </a:lnSpc>
              <a:spcBef>
                <a:spcPts val="1600"/>
              </a:spcBef>
              <a:spcAft>
                <a:spcPts val="0"/>
              </a:spcAft>
              <a:buClr>
                <a:srgbClr val="000000"/>
              </a:buClr>
              <a:buSzPts val="1200"/>
              <a:buChar char="■"/>
              <a:defRPr>
                <a:solidFill>
                  <a:srgbClr val="000000"/>
                </a:solidFill>
              </a:defRPr>
            </a:lvl6pPr>
            <a:lvl7pPr marL="3200400" lvl="6" indent="-304800" algn="l">
              <a:lnSpc>
                <a:spcPct val="115000"/>
              </a:lnSpc>
              <a:spcBef>
                <a:spcPts val="1600"/>
              </a:spcBef>
              <a:spcAft>
                <a:spcPts val="0"/>
              </a:spcAft>
              <a:buClr>
                <a:srgbClr val="000000"/>
              </a:buClr>
              <a:buSzPts val="1200"/>
              <a:buChar char="●"/>
              <a:defRPr>
                <a:solidFill>
                  <a:srgbClr val="000000"/>
                </a:solidFill>
              </a:defRPr>
            </a:lvl7pPr>
            <a:lvl8pPr marL="3657600" lvl="7" indent="-304800" algn="l">
              <a:lnSpc>
                <a:spcPct val="115000"/>
              </a:lnSpc>
              <a:spcBef>
                <a:spcPts val="1600"/>
              </a:spcBef>
              <a:spcAft>
                <a:spcPts val="0"/>
              </a:spcAft>
              <a:buClr>
                <a:srgbClr val="000000"/>
              </a:buClr>
              <a:buSzPts val="1200"/>
              <a:buChar char="○"/>
              <a:defRPr>
                <a:solidFill>
                  <a:srgbClr val="000000"/>
                </a:solidFill>
              </a:defRPr>
            </a:lvl8pPr>
            <a:lvl9pPr marL="4114800" lvl="8" indent="-304800" algn="l">
              <a:lnSpc>
                <a:spcPct val="115000"/>
              </a:lnSpc>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000000"/>
              </a:buClr>
              <a:buSzPts val="1200"/>
              <a:buChar char="●"/>
              <a:defRPr>
                <a:solidFill>
                  <a:srgbClr val="000000"/>
                </a:solidFill>
              </a:defRPr>
            </a:lvl1pPr>
            <a:lvl2pPr marL="914400" lvl="1" indent="-304800" algn="l">
              <a:lnSpc>
                <a:spcPct val="115000"/>
              </a:lnSpc>
              <a:spcBef>
                <a:spcPts val="1600"/>
              </a:spcBef>
              <a:spcAft>
                <a:spcPts val="0"/>
              </a:spcAft>
              <a:buClr>
                <a:srgbClr val="000000"/>
              </a:buClr>
              <a:buSzPts val="1200"/>
              <a:buChar char="○"/>
              <a:defRPr>
                <a:solidFill>
                  <a:srgbClr val="000000"/>
                </a:solidFill>
              </a:defRPr>
            </a:lvl2pPr>
            <a:lvl3pPr marL="1371600" lvl="2" indent="-304800" algn="l">
              <a:lnSpc>
                <a:spcPct val="115000"/>
              </a:lnSpc>
              <a:spcBef>
                <a:spcPts val="1600"/>
              </a:spcBef>
              <a:spcAft>
                <a:spcPts val="0"/>
              </a:spcAft>
              <a:buClr>
                <a:srgbClr val="000000"/>
              </a:buClr>
              <a:buSzPts val="1200"/>
              <a:buChar char="■"/>
              <a:defRPr>
                <a:solidFill>
                  <a:srgbClr val="000000"/>
                </a:solidFill>
              </a:defRPr>
            </a:lvl3pPr>
            <a:lvl4pPr marL="1828800" lvl="3" indent="-304800" algn="l">
              <a:lnSpc>
                <a:spcPct val="115000"/>
              </a:lnSpc>
              <a:spcBef>
                <a:spcPts val="1600"/>
              </a:spcBef>
              <a:spcAft>
                <a:spcPts val="0"/>
              </a:spcAft>
              <a:buClr>
                <a:srgbClr val="000000"/>
              </a:buClr>
              <a:buSzPts val="1200"/>
              <a:buChar char="●"/>
              <a:defRPr>
                <a:solidFill>
                  <a:srgbClr val="000000"/>
                </a:solidFill>
              </a:defRPr>
            </a:lvl4pPr>
            <a:lvl5pPr marL="2286000" lvl="4" indent="-304800" algn="l">
              <a:lnSpc>
                <a:spcPct val="115000"/>
              </a:lnSpc>
              <a:spcBef>
                <a:spcPts val="1600"/>
              </a:spcBef>
              <a:spcAft>
                <a:spcPts val="0"/>
              </a:spcAft>
              <a:buClr>
                <a:srgbClr val="000000"/>
              </a:buClr>
              <a:buSzPts val="1200"/>
              <a:buChar char="○"/>
              <a:defRPr>
                <a:solidFill>
                  <a:srgbClr val="000000"/>
                </a:solidFill>
              </a:defRPr>
            </a:lvl5pPr>
            <a:lvl6pPr marL="2743200" lvl="5" indent="-304800" algn="l">
              <a:lnSpc>
                <a:spcPct val="115000"/>
              </a:lnSpc>
              <a:spcBef>
                <a:spcPts val="1600"/>
              </a:spcBef>
              <a:spcAft>
                <a:spcPts val="0"/>
              </a:spcAft>
              <a:buClr>
                <a:srgbClr val="000000"/>
              </a:buClr>
              <a:buSzPts val="1200"/>
              <a:buChar char="■"/>
              <a:defRPr>
                <a:solidFill>
                  <a:srgbClr val="000000"/>
                </a:solidFill>
              </a:defRPr>
            </a:lvl6pPr>
            <a:lvl7pPr marL="3200400" lvl="6" indent="-304800" algn="l">
              <a:lnSpc>
                <a:spcPct val="115000"/>
              </a:lnSpc>
              <a:spcBef>
                <a:spcPts val="1600"/>
              </a:spcBef>
              <a:spcAft>
                <a:spcPts val="0"/>
              </a:spcAft>
              <a:buClr>
                <a:srgbClr val="000000"/>
              </a:buClr>
              <a:buSzPts val="1200"/>
              <a:buChar char="●"/>
              <a:defRPr>
                <a:solidFill>
                  <a:srgbClr val="000000"/>
                </a:solidFill>
              </a:defRPr>
            </a:lvl7pPr>
            <a:lvl8pPr marL="3657600" lvl="7" indent="-304800" algn="l">
              <a:lnSpc>
                <a:spcPct val="115000"/>
              </a:lnSpc>
              <a:spcBef>
                <a:spcPts val="1600"/>
              </a:spcBef>
              <a:spcAft>
                <a:spcPts val="0"/>
              </a:spcAft>
              <a:buClr>
                <a:srgbClr val="000000"/>
              </a:buClr>
              <a:buSzPts val="1200"/>
              <a:buChar char="○"/>
              <a:defRPr>
                <a:solidFill>
                  <a:srgbClr val="000000"/>
                </a:solidFill>
              </a:defRPr>
            </a:lvl8pPr>
            <a:lvl9pPr marL="4114800" lvl="8" indent="-304800" algn="l">
              <a:lnSpc>
                <a:spcPct val="115000"/>
              </a:lnSpc>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3"/>
        <p:cNvGrpSpPr/>
        <p:nvPr/>
      </p:nvGrpSpPr>
      <p:grpSpPr>
        <a:xfrm>
          <a:off x="0" y="0"/>
          <a:ext cx="0" cy="0"/>
          <a:chOff x="0" y="0"/>
          <a:chExt cx="0" cy="0"/>
        </a:xfrm>
      </p:grpSpPr>
      <p:sp>
        <p:nvSpPr>
          <p:cNvPr id="14" name="Google Shape;14;p4"/>
          <p:cNvSpPr txBox="1">
            <a:spLocks noGrp="1"/>
          </p:cNvSpPr>
          <p:nvPr>
            <p:ph type="ctrTitle"/>
          </p:nvPr>
        </p:nvSpPr>
        <p:spPr>
          <a:xfrm>
            <a:off x="3423902" y="387473"/>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5" name="Google Shape;15;p4"/>
          <p:cNvSpPr txBox="1">
            <a:spLocks noGrp="1"/>
          </p:cNvSpPr>
          <p:nvPr>
            <p:ph type="subTitle" idx="1"/>
          </p:nvPr>
        </p:nvSpPr>
        <p:spPr>
          <a:xfrm>
            <a:off x="3423900" y="802521"/>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6" name="Google Shape;16;p4"/>
          <p:cNvSpPr txBox="1">
            <a:spLocks noGrp="1"/>
          </p:cNvSpPr>
          <p:nvPr>
            <p:ph type="title" idx="2"/>
          </p:nvPr>
        </p:nvSpPr>
        <p:spPr>
          <a:xfrm>
            <a:off x="2023007" y="654113"/>
            <a:ext cx="17391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7" name="Google Shape;17;p4"/>
          <p:cNvSpPr txBox="1">
            <a:spLocks noGrp="1"/>
          </p:cNvSpPr>
          <p:nvPr>
            <p:ph type="ctrTitle" idx="3"/>
          </p:nvPr>
        </p:nvSpPr>
        <p:spPr>
          <a:xfrm>
            <a:off x="3425264" y="1224286"/>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8" name="Google Shape;18;p4"/>
          <p:cNvSpPr txBox="1">
            <a:spLocks noGrp="1"/>
          </p:cNvSpPr>
          <p:nvPr>
            <p:ph type="subTitle" idx="4"/>
          </p:nvPr>
        </p:nvSpPr>
        <p:spPr>
          <a:xfrm>
            <a:off x="3425259" y="1638859"/>
            <a:ext cx="19767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9" name="Google Shape;19;p4"/>
          <p:cNvSpPr txBox="1">
            <a:spLocks noGrp="1"/>
          </p:cNvSpPr>
          <p:nvPr>
            <p:ph type="title" idx="5"/>
          </p:nvPr>
        </p:nvSpPr>
        <p:spPr>
          <a:xfrm>
            <a:off x="2023007" y="1488788"/>
            <a:ext cx="1615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0" name="Google Shape;20;p4"/>
          <p:cNvSpPr txBox="1">
            <a:spLocks noGrp="1"/>
          </p:cNvSpPr>
          <p:nvPr>
            <p:ph type="ctrTitle" idx="6"/>
          </p:nvPr>
        </p:nvSpPr>
        <p:spPr>
          <a:xfrm>
            <a:off x="3427999" y="2061098"/>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1" name="Google Shape;21;p4"/>
          <p:cNvSpPr txBox="1">
            <a:spLocks noGrp="1"/>
          </p:cNvSpPr>
          <p:nvPr>
            <p:ph type="subTitle" idx="7"/>
          </p:nvPr>
        </p:nvSpPr>
        <p:spPr>
          <a:xfrm>
            <a:off x="3427997" y="2475197"/>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2" name="Google Shape;22;p4"/>
          <p:cNvSpPr txBox="1">
            <a:spLocks noGrp="1"/>
          </p:cNvSpPr>
          <p:nvPr>
            <p:ph type="title" idx="8"/>
          </p:nvPr>
        </p:nvSpPr>
        <p:spPr>
          <a:xfrm>
            <a:off x="2023007" y="2323463"/>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3" name="Google Shape;23;p4"/>
          <p:cNvSpPr txBox="1">
            <a:spLocks noGrp="1"/>
          </p:cNvSpPr>
          <p:nvPr>
            <p:ph type="ctrTitle" idx="9"/>
          </p:nvPr>
        </p:nvSpPr>
        <p:spPr>
          <a:xfrm rot="5400000">
            <a:off x="6601629" y="1646270"/>
            <a:ext cx="29133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4" name="Google Shape;24;p4"/>
          <p:cNvSpPr txBox="1">
            <a:spLocks noGrp="1"/>
          </p:cNvSpPr>
          <p:nvPr>
            <p:ph type="ctrTitle" idx="13"/>
          </p:nvPr>
        </p:nvSpPr>
        <p:spPr>
          <a:xfrm>
            <a:off x="3427999" y="2897911"/>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5" name="Google Shape;25;p4"/>
          <p:cNvSpPr txBox="1">
            <a:spLocks noGrp="1"/>
          </p:cNvSpPr>
          <p:nvPr>
            <p:ph type="subTitle" idx="14"/>
          </p:nvPr>
        </p:nvSpPr>
        <p:spPr>
          <a:xfrm>
            <a:off x="3427997" y="3311534"/>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6" name="Google Shape;26;p4"/>
          <p:cNvSpPr txBox="1">
            <a:spLocks noGrp="1"/>
          </p:cNvSpPr>
          <p:nvPr>
            <p:ph type="title" idx="15"/>
          </p:nvPr>
        </p:nvSpPr>
        <p:spPr>
          <a:xfrm>
            <a:off x="2023007" y="3158138"/>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7" name="Google Shape;27;p4"/>
          <p:cNvSpPr txBox="1">
            <a:spLocks noGrp="1"/>
          </p:cNvSpPr>
          <p:nvPr>
            <p:ph type="ctrTitle" idx="16"/>
          </p:nvPr>
        </p:nvSpPr>
        <p:spPr>
          <a:xfrm>
            <a:off x="3427999" y="3734723"/>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8" name="Google Shape;28;p4"/>
          <p:cNvSpPr txBox="1">
            <a:spLocks noGrp="1"/>
          </p:cNvSpPr>
          <p:nvPr>
            <p:ph type="subTitle" idx="17"/>
          </p:nvPr>
        </p:nvSpPr>
        <p:spPr>
          <a:xfrm>
            <a:off x="3427997" y="4147872"/>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9" name="Google Shape;29;p4"/>
          <p:cNvSpPr txBox="1">
            <a:spLocks noGrp="1"/>
          </p:cNvSpPr>
          <p:nvPr>
            <p:ph type="title" idx="18"/>
          </p:nvPr>
        </p:nvSpPr>
        <p:spPr>
          <a:xfrm>
            <a:off x="2023007" y="3992813"/>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72375" y="1432475"/>
            <a:ext cx="3498000" cy="896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2800"/>
              <a:buNone/>
              <a:defRPr/>
            </a:lvl1pPr>
            <a:lvl2pPr lvl="1" algn="l">
              <a:lnSpc>
                <a:spcPct val="100000"/>
              </a:lnSpc>
              <a:spcBef>
                <a:spcPts val="0"/>
              </a:spcBef>
              <a:spcAft>
                <a:spcPts val="0"/>
              </a:spcAft>
              <a:buClr>
                <a:srgbClr val="000000"/>
              </a:buClr>
              <a:buSzPts val="2800"/>
              <a:buNone/>
              <a:defRPr>
                <a:solidFill>
                  <a:srgbClr val="000000"/>
                </a:solidFill>
              </a:defRPr>
            </a:lvl2pPr>
            <a:lvl3pPr lvl="2" algn="l">
              <a:lnSpc>
                <a:spcPct val="100000"/>
              </a:lnSpc>
              <a:spcBef>
                <a:spcPts val="0"/>
              </a:spcBef>
              <a:spcAft>
                <a:spcPts val="0"/>
              </a:spcAft>
              <a:buClr>
                <a:srgbClr val="000000"/>
              </a:buClr>
              <a:buSzPts val="2800"/>
              <a:buNone/>
              <a:defRPr>
                <a:solidFill>
                  <a:srgbClr val="000000"/>
                </a:solidFill>
              </a:defRPr>
            </a:lvl3pPr>
            <a:lvl4pPr lvl="3" algn="l">
              <a:lnSpc>
                <a:spcPct val="100000"/>
              </a:lnSpc>
              <a:spcBef>
                <a:spcPts val="0"/>
              </a:spcBef>
              <a:spcAft>
                <a:spcPts val="0"/>
              </a:spcAft>
              <a:buClr>
                <a:srgbClr val="000000"/>
              </a:buClr>
              <a:buSzPts val="2800"/>
              <a:buNone/>
              <a:defRPr>
                <a:solidFill>
                  <a:srgbClr val="000000"/>
                </a:solidFill>
              </a:defRPr>
            </a:lvl4pPr>
            <a:lvl5pPr lvl="4" algn="l">
              <a:lnSpc>
                <a:spcPct val="100000"/>
              </a:lnSpc>
              <a:spcBef>
                <a:spcPts val="0"/>
              </a:spcBef>
              <a:spcAft>
                <a:spcPts val="0"/>
              </a:spcAft>
              <a:buClr>
                <a:srgbClr val="000000"/>
              </a:buClr>
              <a:buSzPts val="2800"/>
              <a:buNone/>
              <a:defRPr>
                <a:solidFill>
                  <a:srgbClr val="000000"/>
                </a:solidFill>
              </a:defRPr>
            </a:lvl5pPr>
            <a:lvl6pPr lvl="5" algn="l">
              <a:lnSpc>
                <a:spcPct val="100000"/>
              </a:lnSpc>
              <a:spcBef>
                <a:spcPts val="0"/>
              </a:spcBef>
              <a:spcAft>
                <a:spcPts val="0"/>
              </a:spcAft>
              <a:buClr>
                <a:srgbClr val="000000"/>
              </a:buClr>
              <a:buSzPts val="2800"/>
              <a:buNone/>
              <a:defRPr>
                <a:solidFill>
                  <a:srgbClr val="000000"/>
                </a:solidFill>
              </a:defRPr>
            </a:lvl6pPr>
            <a:lvl7pPr lvl="6" algn="l">
              <a:lnSpc>
                <a:spcPct val="100000"/>
              </a:lnSpc>
              <a:spcBef>
                <a:spcPts val="0"/>
              </a:spcBef>
              <a:spcAft>
                <a:spcPts val="0"/>
              </a:spcAft>
              <a:buClr>
                <a:srgbClr val="000000"/>
              </a:buClr>
              <a:buSzPts val="2800"/>
              <a:buNone/>
              <a:defRPr>
                <a:solidFill>
                  <a:srgbClr val="000000"/>
                </a:solidFill>
              </a:defRPr>
            </a:lvl7pPr>
            <a:lvl8pPr lvl="7" algn="l">
              <a:lnSpc>
                <a:spcPct val="100000"/>
              </a:lnSpc>
              <a:spcBef>
                <a:spcPts val="0"/>
              </a:spcBef>
              <a:spcAft>
                <a:spcPts val="0"/>
              </a:spcAft>
              <a:buClr>
                <a:srgbClr val="000000"/>
              </a:buClr>
              <a:buSzPts val="2800"/>
              <a:buNone/>
              <a:defRPr>
                <a:solidFill>
                  <a:srgbClr val="000000"/>
                </a:solidFill>
              </a:defRPr>
            </a:lvl8pPr>
            <a:lvl9pPr lvl="8" algn="l">
              <a:lnSpc>
                <a:spcPct val="100000"/>
              </a:lnSpc>
              <a:spcBef>
                <a:spcPts val="0"/>
              </a:spcBef>
              <a:spcAft>
                <a:spcPts val="0"/>
              </a:spcAft>
              <a:buClr>
                <a:srgbClr val="000000"/>
              </a:buClr>
              <a:buSzPts val="2800"/>
              <a:buNone/>
              <a:defRPr>
                <a:solidFill>
                  <a:srgbClr val="000000"/>
                </a:solidFill>
              </a:defRPr>
            </a:lvl9pPr>
          </a:lstStyle>
          <a:p>
            <a:endParaRPr/>
          </a:p>
        </p:txBody>
      </p:sp>
      <p:sp>
        <p:nvSpPr>
          <p:cNvPr id="32" name="Google Shape;32;p5"/>
          <p:cNvSpPr txBox="1">
            <a:spLocks noGrp="1"/>
          </p:cNvSpPr>
          <p:nvPr>
            <p:ph type="subTitle" idx="1"/>
          </p:nvPr>
        </p:nvSpPr>
        <p:spPr>
          <a:xfrm flipH="1">
            <a:off x="1667175" y="2154225"/>
            <a:ext cx="2503200" cy="1170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l">
              <a:lnSpc>
                <a:spcPct val="100000"/>
              </a:lnSpc>
              <a:spcBef>
                <a:spcPts val="0"/>
              </a:spcBef>
              <a:spcAft>
                <a:spcPts val="0"/>
              </a:spcAft>
              <a:buClr>
                <a:srgbClr val="000000"/>
              </a:buClr>
              <a:buSzPts val="2800"/>
              <a:buNone/>
              <a:defRPr sz="2800">
                <a:solidFill>
                  <a:srgbClr val="000000"/>
                </a:solidFill>
              </a:defRPr>
            </a:lvl2pPr>
            <a:lvl3pPr lvl="2" algn="l">
              <a:lnSpc>
                <a:spcPct val="100000"/>
              </a:lnSpc>
              <a:spcBef>
                <a:spcPts val="0"/>
              </a:spcBef>
              <a:spcAft>
                <a:spcPts val="0"/>
              </a:spcAft>
              <a:buClr>
                <a:srgbClr val="000000"/>
              </a:buClr>
              <a:buSzPts val="2800"/>
              <a:buNone/>
              <a:defRPr sz="2800">
                <a:solidFill>
                  <a:srgbClr val="000000"/>
                </a:solidFill>
              </a:defRPr>
            </a:lvl3pPr>
            <a:lvl4pPr lvl="3" algn="l">
              <a:lnSpc>
                <a:spcPct val="100000"/>
              </a:lnSpc>
              <a:spcBef>
                <a:spcPts val="0"/>
              </a:spcBef>
              <a:spcAft>
                <a:spcPts val="0"/>
              </a:spcAft>
              <a:buClr>
                <a:srgbClr val="000000"/>
              </a:buClr>
              <a:buSzPts val="2800"/>
              <a:buNone/>
              <a:defRPr sz="2800">
                <a:solidFill>
                  <a:srgbClr val="000000"/>
                </a:solidFill>
              </a:defRPr>
            </a:lvl4pPr>
            <a:lvl5pPr lvl="4" algn="l">
              <a:lnSpc>
                <a:spcPct val="100000"/>
              </a:lnSpc>
              <a:spcBef>
                <a:spcPts val="0"/>
              </a:spcBef>
              <a:spcAft>
                <a:spcPts val="0"/>
              </a:spcAft>
              <a:buClr>
                <a:srgbClr val="000000"/>
              </a:buClr>
              <a:buSzPts val="2800"/>
              <a:buNone/>
              <a:defRPr sz="2800">
                <a:solidFill>
                  <a:srgbClr val="000000"/>
                </a:solidFill>
              </a:defRPr>
            </a:lvl5pPr>
            <a:lvl6pPr lvl="5" algn="l">
              <a:lnSpc>
                <a:spcPct val="100000"/>
              </a:lnSpc>
              <a:spcBef>
                <a:spcPts val="0"/>
              </a:spcBef>
              <a:spcAft>
                <a:spcPts val="0"/>
              </a:spcAft>
              <a:buClr>
                <a:srgbClr val="000000"/>
              </a:buClr>
              <a:buSzPts val="2800"/>
              <a:buNone/>
              <a:defRPr sz="2800">
                <a:solidFill>
                  <a:srgbClr val="000000"/>
                </a:solidFill>
              </a:defRPr>
            </a:lvl6pPr>
            <a:lvl7pPr lvl="6" algn="l">
              <a:lnSpc>
                <a:spcPct val="100000"/>
              </a:lnSpc>
              <a:spcBef>
                <a:spcPts val="0"/>
              </a:spcBef>
              <a:spcAft>
                <a:spcPts val="0"/>
              </a:spcAft>
              <a:buClr>
                <a:srgbClr val="000000"/>
              </a:buClr>
              <a:buSzPts val="2800"/>
              <a:buNone/>
              <a:defRPr sz="2800">
                <a:solidFill>
                  <a:srgbClr val="000000"/>
                </a:solidFill>
              </a:defRPr>
            </a:lvl7pPr>
            <a:lvl8pPr lvl="7" algn="l">
              <a:lnSpc>
                <a:spcPct val="100000"/>
              </a:lnSpc>
              <a:spcBef>
                <a:spcPts val="0"/>
              </a:spcBef>
              <a:spcAft>
                <a:spcPts val="0"/>
              </a:spcAft>
              <a:buClr>
                <a:srgbClr val="000000"/>
              </a:buClr>
              <a:buSzPts val="2800"/>
              <a:buNone/>
              <a:defRPr sz="2800">
                <a:solidFill>
                  <a:srgbClr val="000000"/>
                </a:solidFill>
              </a:defRPr>
            </a:lvl8pPr>
            <a:lvl9pPr lvl="8" algn="l">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631875" y="842025"/>
            <a:ext cx="287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35" name="Google Shape;35;p6"/>
          <p:cNvSpPr txBox="1">
            <a:spLocks noGrp="1"/>
          </p:cNvSpPr>
          <p:nvPr>
            <p:ph type="subTitle" idx="1"/>
          </p:nvPr>
        </p:nvSpPr>
        <p:spPr>
          <a:xfrm>
            <a:off x="631884" y="1410841"/>
            <a:ext cx="2480700" cy="53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36" name="Google Shape;36;p6"/>
          <p:cNvSpPr txBox="1">
            <a:spLocks noGrp="1"/>
          </p:cNvSpPr>
          <p:nvPr>
            <p:ph type="ctrTitle" idx="2"/>
          </p:nvPr>
        </p:nvSpPr>
        <p:spPr>
          <a:xfrm>
            <a:off x="4213664" y="842025"/>
            <a:ext cx="26979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37" name="Google Shape;37;p6"/>
          <p:cNvSpPr txBox="1">
            <a:spLocks noGrp="1"/>
          </p:cNvSpPr>
          <p:nvPr>
            <p:ph type="subTitle" idx="3"/>
          </p:nvPr>
        </p:nvSpPr>
        <p:spPr>
          <a:xfrm>
            <a:off x="4213664" y="1410841"/>
            <a:ext cx="2586000" cy="74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38" name="Google Shape;38;p6"/>
          <p:cNvSpPr txBox="1">
            <a:spLocks noGrp="1"/>
          </p:cNvSpPr>
          <p:nvPr>
            <p:ph type="ctrTitle" idx="4"/>
          </p:nvPr>
        </p:nvSpPr>
        <p:spPr>
          <a:xfrm>
            <a:off x="631883" y="3331927"/>
            <a:ext cx="287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39" name="Google Shape;39;p6"/>
          <p:cNvSpPr txBox="1">
            <a:spLocks noGrp="1"/>
          </p:cNvSpPr>
          <p:nvPr>
            <p:ph type="subTitle" idx="5"/>
          </p:nvPr>
        </p:nvSpPr>
        <p:spPr>
          <a:xfrm>
            <a:off x="631884" y="3914208"/>
            <a:ext cx="24807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40" name="Google Shape;40;p6"/>
          <p:cNvSpPr txBox="1">
            <a:spLocks noGrp="1"/>
          </p:cNvSpPr>
          <p:nvPr>
            <p:ph type="ctrTitle" idx="6"/>
          </p:nvPr>
        </p:nvSpPr>
        <p:spPr>
          <a:xfrm rot="5400000">
            <a:off x="6685437" y="1646270"/>
            <a:ext cx="29133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1" name="Google Shape;41;p6"/>
          <p:cNvSpPr txBox="1">
            <a:spLocks noGrp="1"/>
          </p:cNvSpPr>
          <p:nvPr>
            <p:ph type="ctrTitle" idx="7"/>
          </p:nvPr>
        </p:nvSpPr>
        <p:spPr>
          <a:xfrm>
            <a:off x="4213664" y="3331934"/>
            <a:ext cx="25860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42" name="Google Shape;42;p6"/>
          <p:cNvSpPr txBox="1">
            <a:spLocks noGrp="1"/>
          </p:cNvSpPr>
          <p:nvPr>
            <p:ph type="subTitle" idx="8"/>
          </p:nvPr>
        </p:nvSpPr>
        <p:spPr>
          <a:xfrm>
            <a:off x="4213664" y="3914208"/>
            <a:ext cx="2586000" cy="74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3"/>
        <p:cNvGrpSpPr/>
        <p:nvPr/>
      </p:nvGrpSpPr>
      <p:grpSpPr>
        <a:xfrm>
          <a:off x="0" y="0"/>
          <a:ext cx="0" cy="0"/>
          <a:chOff x="0" y="0"/>
          <a:chExt cx="0" cy="0"/>
        </a:xfrm>
      </p:grpSpPr>
      <p:sp>
        <p:nvSpPr>
          <p:cNvPr id="44" name="Google Shape;44;p7"/>
          <p:cNvSpPr txBox="1">
            <a:spLocks noGrp="1"/>
          </p:cNvSpPr>
          <p:nvPr>
            <p:ph type="ctrTitle"/>
          </p:nvPr>
        </p:nvSpPr>
        <p:spPr>
          <a:xfrm>
            <a:off x="4921575" y="2993035"/>
            <a:ext cx="18282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45" name="Google Shape;45;p7"/>
          <p:cNvSpPr txBox="1">
            <a:spLocks noGrp="1"/>
          </p:cNvSpPr>
          <p:nvPr>
            <p:ph type="subTitle" idx="1"/>
          </p:nvPr>
        </p:nvSpPr>
        <p:spPr>
          <a:xfrm>
            <a:off x="4921575" y="3553810"/>
            <a:ext cx="15222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46" name="Google Shape;46;p7"/>
          <p:cNvSpPr txBox="1">
            <a:spLocks noGrp="1"/>
          </p:cNvSpPr>
          <p:nvPr>
            <p:ph type="ctrTitle" idx="2"/>
          </p:nvPr>
        </p:nvSpPr>
        <p:spPr>
          <a:xfrm>
            <a:off x="906139" y="2993035"/>
            <a:ext cx="18282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47" name="Google Shape;47;p7"/>
          <p:cNvSpPr txBox="1">
            <a:spLocks noGrp="1"/>
          </p:cNvSpPr>
          <p:nvPr>
            <p:ph type="subTitle" idx="3"/>
          </p:nvPr>
        </p:nvSpPr>
        <p:spPr>
          <a:xfrm>
            <a:off x="906139" y="3553810"/>
            <a:ext cx="15222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48" name="Google Shape;48;p7"/>
          <p:cNvSpPr txBox="1">
            <a:spLocks noGrp="1"/>
          </p:cNvSpPr>
          <p:nvPr>
            <p:ph type="ctrTitle" idx="4"/>
          </p:nvPr>
        </p:nvSpPr>
        <p:spPr>
          <a:xfrm rot="5400000">
            <a:off x="6685437" y="1646270"/>
            <a:ext cx="29133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7"/>
          <p:cNvSpPr txBox="1">
            <a:spLocks noGrp="1"/>
          </p:cNvSpPr>
          <p:nvPr>
            <p:ph type="ctrTitle" idx="5"/>
          </p:nvPr>
        </p:nvSpPr>
        <p:spPr>
          <a:xfrm>
            <a:off x="2928557" y="2993035"/>
            <a:ext cx="17988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0" name="Google Shape;50;p7"/>
          <p:cNvSpPr txBox="1">
            <a:spLocks noGrp="1"/>
          </p:cNvSpPr>
          <p:nvPr>
            <p:ph type="subTitle" idx="6"/>
          </p:nvPr>
        </p:nvSpPr>
        <p:spPr>
          <a:xfrm>
            <a:off x="2928550" y="3553810"/>
            <a:ext cx="14763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432000" y="710675"/>
            <a:ext cx="2888100" cy="2054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53" name="Google Shape;53;p8"/>
          <p:cNvSpPr txBox="1">
            <a:spLocks noGrp="1"/>
          </p:cNvSpPr>
          <p:nvPr>
            <p:ph type="subTitle" idx="1"/>
          </p:nvPr>
        </p:nvSpPr>
        <p:spPr>
          <a:xfrm>
            <a:off x="5363550" y="2724625"/>
            <a:ext cx="2956500" cy="178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915175" y="3380775"/>
            <a:ext cx="3960600" cy="631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56" name="Google Shape;56;p9"/>
          <p:cNvSpPr txBox="1">
            <a:spLocks noGrp="1"/>
          </p:cNvSpPr>
          <p:nvPr>
            <p:ph type="subTitle" idx="2"/>
          </p:nvPr>
        </p:nvSpPr>
        <p:spPr>
          <a:xfrm>
            <a:off x="915175" y="4004575"/>
            <a:ext cx="1821000" cy="213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b="1">
                <a:latin typeface="Livvic"/>
                <a:ea typeface="Livvic"/>
                <a:cs typeface="Livvic"/>
                <a:sym typeface="Livvic"/>
              </a:defRPr>
            </a:lvl1pPr>
            <a:lvl2pPr lvl="1" algn="l">
              <a:lnSpc>
                <a:spcPct val="115000"/>
              </a:lnSpc>
              <a:spcBef>
                <a:spcPts val="1600"/>
              </a:spcBef>
              <a:spcAft>
                <a:spcPts val="0"/>
              </a:spcAft>
              <a:buSzPts val="1200"/>
              <a:buNone/>
              <a:defRPr b="1">
                <a:latin typeface="Livvic"/>
                <a:ea typeface="Livvic"/>
                <a:cs typeface="Livvic"/>
                <a:sym typeface="Livvic"/>
              </a:defRPr>
            </a:lvl2pPr>
            <a:lvl3pPr lvl="2" algn="l">
              <a:lnSpc>
                <a:spcPct val="115000"/>
              </a:lnSpc>
              <a:spcBef>
                <a:spcPts val="1600"/>
              </a:spcBef>
              <a:spcAft>
                <a:spcPts val="0"/>
              </a:spcAft>
              <a:buSzPts val="1200"/>
              <a:buNone/>
              <a:defRPr b="1">
                <a:latin typeface="Livvic"/>
                <a:ea typeface="Livvic"/>
                <a:cs typeface="Livvic"/>
                <a:sym typeface="Livvic"/>
              </a:defRPr>
            </a:lvl3pPr>
            <a:lvl4pPr lvl="3" algn="l">
              <a:lnSpc>
                <a:spcPct val="115000"/>
              </a:lnSpc>
              <a:spcBef>
                <a:spcPts val="1600"/>
              </a:spcBef>
              <a:spcAft>
                <a:spcPts val="0"/>
              </a:spcAft>
              <a:buSzPts val="1200"/>
              <a:buNone/>
              <a:defRPr b="1">
                <a:latin typeface="Livvic"/>
                <a:ea typeface="Livvic"/>
                <a:cs typeface="Livvic"/>
                <a:sym typeface="Livvic"/>
              </a:defRPr>
            </a:lvl4pPr>
            <a:lvl5pPr lvl="4" algn="l">
              <a:lnSpc>
                <a:spcPct val="115000"/>
              </a:lnSpc>
              <a:spcBef>
                <a:spcPts val="1600"/>
              </a:spcBef>
              <a:spcAft>
                <a:spcPts val="0"/>
              </a:spcAft>
              <a:buSzPts val="1200"/>
              <a:buNone/>
              <a:defRPr b="1">
                <a:latin typeface="Livvic"/>
                <a:ea typeface="Livvic"/>
                <a:cs typeface="Livvic"/>
                <a:sym typeface="Livvic"/>
              </a:defRPr>
            </a:lvl5pPr>
            <a:lvl6pPr lvl="5" algn="l">
              <a:lnSpc>
                <a:spcPct val="115000"/>
              </a:lnSpc>
              <a:spcBef>
                <a:spcPts val="1600"/>
              </a:spcBef>
              <a:spcAft>
                <a:spcPts val="0"/>
              </a:spcAft>
              <a:buSzPts val="1200"/>
              <a:buNone/>
              <a:defRPr b="1">
                <a:latin typeface="Livvic"/>
                <a:ea typeface="Livvic"/>
                <a:cs typeface="Livvic"/>
                <a:sym typeface="Livvic"/>
              </a:defRPr>
            </a:lvl6pPr>
            <a:lvl7pPr lvl="6" algn="l">
              <a:lnSpc>
                <a:spcPct val="115000"/>
              </a:lnSpc>
              <a:spcBef>
                <a:spcPts val="1600"/>
              </a:spcBef>
              <a:spcAft>
                <a:spcPts val="0"/>
              </a:spcAft>
              <a:buSzPts val="1200"/>
              <a:buNone/>
              <a:defRPr b="1">
                <a:latin typeface="Livvic"/>
                <a:ea typeface="Livvic"/>
                <a:cs typeface="Livvic"/>
                <a:sym typeface="Livvic"/>
              </a:defRPr>
            </a:lvl7pPr>
            <a:lvl8pPr lvl="7" algn="l">
              <a:lnSpc>
                <a:spcPct val="115000"/>
              </a:lnSpc>
              <a:spcBef>
                <a:spcPts val="1600"/>
              </a:spcBef>
              <a:spcAft>
                <a:spcPts val="0"/>
              </a:spcAft>
              <a:buSzPts val="1200"/>
              <a:buNone/>
              <a:defRPr b="1">
                <a:latin typeface="Livvic"/>
                <a:ea typeface="Livvic"/>
                <a:cs typeface="Livvic"/>
                <a:sym typeface="Livvic"/>
              </a:defRPr>
            </a:lvl8pPr>
            <a:lvl9pPr lvl="8" algn="l">
              <a:lnSpc>
                <a:spcPct val="115000"/>
              </a:lnSpc>
              <a:spcBef>
                <a:spcPts val="1600"/>
              </a:spcBef>
              <a:spcAft>
                <a:spcPts val="1600"/>
              </a:spcAft>
              <a:buSzPts val="1200"/>
              <a:buNone/>
              <a:defRPr b="1">
                <a:latin typeface="Livvic"/>
                <a:ea typeface="Livvic"/>
                <a:cs typeface="Livvic"/>
                <a:sym typeface="Livv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7"/>
        <p:cNvGrpSpPr/>
        <p:nvPr/>
      </p:nvGrpSpPr>
      <p:grpSpPr>
        <a:xfrm>
          <a:off x="0" y="0"/>
          <a:ext cx="0" cy="0"/>
          <a:chOff x="0" y="0"/>
          <a:chExt cx="0" cy="0"/>
        </a:xfrm>
      </p:grpSpPr>
      <p:sp>
        <p:nvSpPr>
          <p:cNvPr id="58" name="Google Shape;58;p10"/>
          <p:cNvSpPr txBox="1">
            <a:spLocks noGrp="1"/>
          </p:cNvSpPr>
          <p:nvPr>
            <p:ph type="subTitle" idx="1"/>
          </p:nvPr>
        </p:nvSpPr>
        <p:spPr>
          <a:xfrm>
            <a:off x="2117847" y="3380460"/>
            <a:ext cx="2951400" cy="29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59" name="Google Shape;59;p10"/>
          <p:cNvSpPr txBox="1">
            <a:spLocks noGrp="1"/>
          </p:cNvSpPr>
          <p:nvPr>
            <p:ph type="ctrTitle"/>
          </p:nvPr>
        </p:nvSpPr>
        <p:spPr>
          <a:xfrm rot="-5400000">
            <a:off x="-343101" y="1759150"/>
            <a:ext cx="2888100" cy="897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Catamaran Light"/>
              <a:buChar char="●"/>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15000"/>
              </a:lnSpc>
              <a:spcBef>
                <a:spcPts val="1600"/>
              </a:spcBef>
              <a:spcAft>
                <a:spcPts val="0"/>
              </a:spcAft>
              <a:buClr>
                <a:schemeClr val="dk1"/>
              </a:buClr>
              <a:buSzPts val="1200"/>
              <a:buFont typeface="Catamaran Light"/>
              <a:buChar char="○"/>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15000"/>
              </a:lnSpc>
              <a:spcBef>
                <a:spcPts val="1600"/>
              </a:spcBef>
              <a:spcAft>
                <a:spcPts val="0"/>
              </a:spcAft>
              <a:buClr>
                <a:schemeClr val="dk1"/>
              </a:buClr>
              <a:buSzPts val="1200"/>
              <a:buFont typeface="Catamaran Light"/>
              <a:buChar char="■"/>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15000"/>
              </a:lnSpc>
              <a:spcBef>
                <a:spcPts val="1600"/>
              </a:spcBef>
              <a:spcAft>
                <a:spcPts val="0"/>
              </a:spcAft>
              <a:buClr>
                <a:schemeClr val="dk1"/>
              </a:buClr>
              <a:buSzPts val="1200"/>
              <a:buFont typeface="Catamaran Light"/>
              <a:buChar char="●"/>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15000"/>
              </a:lnSpc>
              <a:spcBef>
                <a:spcPts val="1600"/>
              </a:spcBef>
              <a:spcAft>
                <a:spcPts val="0"/>
              </a:spcAft>
              <a:buClr>
                <a:schemeClr val="dk1"/>
              </a:buClr>
              <a:buSzPts val="1200"/>
              <a:buFont typeface="Catamaran Light"/>
              <a:buChar char="○"/>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15000"/>
              </a:lnSpc>
              <a:spcBef>
                <a:spcPts val="1600"/>
              </a:spcBef>
              <a:spcAft>
                <a:spcPts val="0"/>
              </a:spcAft>
              <a:buClr>
                <a:schemeClr val="dk1"/>
              </a:buClr>
              <a:buSzPts val="1200"/>
              <a:buFont typeface="Catamaran Light"/>
              <a:buChar char="■"/>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15000"/>
              </a:lnSpc>
              <a:spcBef>
                <a:spcPts val="1600"/>
              </a:spcBef>
              <a:spcAft>
                <a:spcPts val="0"/>
              </a:spcAft>
              <a:buClr>
                <a:schemeClr val="dk1"/>
              </a:buClr>
              <a:buSzPts val="1200"/>
              <a:buFont typeface="Catamaran Light"/>
              <a:buChar char="●"/>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15000"/>
              </a:lnSpc>
              <a:spcBef>
                <a:spcPts val="1600"/>
              </a:spcBef>
              <a:spcAft>
                <a:spcPts val="0"/>
              </a:spcAft>
              <a:buClr>
                <a:schemeClr val="dk1"/>
              </a:buClr>
              <a:buSzPts val="1200"/>
              <a:buFont typeface="Catamaran Light"/>
              <a:buChar char="○"/>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15000"/>
              </a:lnSpc>
              <a:spcBef>
                <a:spcPts val="1600"/>
              </a:spcBef>
              <a:spcAft>
                <a:spcPts val="1600"/>
              </a:spcAft>
              <a:buClr>
                <a:schemeClr val="dk1"/>
              </a:buClr>
              <a:buSzPts val="1200"/>
              <a:buFont typeface="Catamaran Light"/>
              <a:buChar char="■"/>
              <a:defRPr sz="1200" b="0" i="0" u="none" strike="noStrike" cap="none">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endParaRPr/>
          </a:p>
        </p:txBody>
      </p:sp>
      <p:sp>
        <p:nvSpPr>
          <p:cNvPr id="117" name="Google Shape;117;p2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endParaRPr/>
          </a:p>
        </p:txBody>
      </p:sp>
      <p:sp>
        <p:nvSpPr>
          <p:cNvPr id="121" name="Google Shape;121;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26"/>
          <p:cNvPicPr preferRelativeResize="0"/>
          <p:nvPr/>
        </p:nvPicPr>
        <p:blipFill rotWithShape="1">
          <a:blip r:embed="rId3">
            <a:alphaModFix/>
          </a:blip>
          <a:srcRect t="475" b="485"/>
          <a:stretch/>
        </p:blipFill>
        <p:spPr>
          <a:xfrm flipH="1">
            <a:off x="2214590" y="0"/>
            <a:ext cx="6929408" cy="5143497"/>
          </a:xfrm>
          <a:prstGeom prst="rect">
            <a:avLst/>
          </a:prstGeom>
          <a:noFill/>
          <a:ln>
            <a:noFill/>
          </a:ln>
        </p:spPr>
      </p:pic>
      <p:sp>
        <p:nvSpPr>
          <p:cNvPr id="128" name="Google Shape;128;p26"/>
          <p:cNvSpPr/>
          <p:nvPr/>
        </p:nvSpPr>
        <p:spPr>
          <a:xfrm rot="5400000">
            <a:off x="1428875" y="13850"/>
            <a:ext cx="3358800" cy="5026500"/>
          </a:xfrm>
          <a:prstGeom prst="rect">
            <a:avLst/>
          </a:prstGeom>
          <a:solidFill>
            <a:schemeClr val="accent1">
              <a:alpha val="8588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6"/>
          <p:cNvSpPr txBox="1">
            <a:spLocks noGrp="1"/>
          </p:cNvSpPr>
          <p:nvPr>
            <p:ph type="subTitle" idx="1"/>
          </p:nvPr>
        </p:nvSpPr>
        <p:spPr>
          <a:xfrm>
            <a:off x="2214600" y="2797900"/>
            <a:ext cx="3054300" cy="33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solidFill>
                  <a:schemeClr val="lt1"/>
                </a:solidFill>
              </a:rPr>
              <a:t>      - One stop for all your shopping needs…</a:t>
            </a:r>
            <a:endParaRPr>
              <a:solidFill>
                <a:schemeClr val="lt1"/>
              </a:solidFill>
            </a:endParaRPr>
          </a:p>
        </p:txBody>
      </p:sp>
      <p:sp>
        <p:nvSpPr>
          <p:cNvPr id="130" name="Google Shape;130;p26"/>
          <p:cNvSpPr txBox="1">
            <a:spLocks noGrp="1"/>
          </p:cNvSpPr>
          <p:nvPr>
            <p:ph type="ctrTitle"/>
          </p:nvPr>
        </p:nvSpPr>
        <p:spPr>
          <a:xfrm>
            <a:off x="1039575" y="1681400"/>
            <a:ext cx="4592400" cy="106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a:solidFill>
                  <a:schemeClr val="lt1"/>
                </a:solidFill>
              </a:rPr>
              <a:t>My Shoppe</a:t>
            </a:r>
            <a:endParaRPr>
              <a:solidFill>
                <a:schemeClr val="lt1"/>
              </a:solidFill>
              <a:latin typeface="Livvic"/>
              <a:ea typeface="Livvic"/>
              <a:cs typeface="Livvic"/>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a:blip r:embed="rId3">
            <a:alphaModFix/>
          </a:blip>
          <a:stretch>
            <a:fillRect/>
          </a:stretch>
        </p:blipFill>
        <p:spPr>
          <a:xfrm>
            <a:off x="341100" y="1016650"/>
            <a:ext cx="2445125" cy="1528850"/>
          </a:xfrm>
          <a:prstGeom prst="rect">
            <a:avLst/>
          </a:prstGeom>
          <a:noFill/>
          <a:ln>
            <a:noFill/>
          </a:ln>
        </p:spPr>
      </p:pic>
      <p:sp>
        <p:nvSpPr>
          <p:cNvPr id="215" name="Google Shape;215;p35"/>
          <p:cNvSpPr txBox="1"/>
          <p:nvPr/>
        </p:nvSpPr>
        <p:spPr>
          <a:xfrm>
            <a:off x="441575" y="218839"/>
            <a:ext cx="3000000" cy="453600"/>
          </a:xfrm>
          <a:prstGeom prst="rect">
            <a:avLst/>
          </a:prstGeom>
          <a:noFill/>
          <a:ln>
            <a:noFill/>
          </a:ln>
        </p:spPr>
        <p:txBody>
          <a:bodyPr spcFirstLastPara="1" wrap="square" lIns="91425" tIns="91425" rIns="91425" bIns="91425" anchor="ctr" anchorCtr="0">
            <a:noAutofit/>
          </a:bodyPr>
          <a:lstStyle/>
          <a:p>
            <a:pPr marL="0" marR="571500" lvl="0" indent="0" algn="l" rtl="0">
              <a:lnSpc>
                <a:spcPct val="115000"/>
              </a:lnSpc>
              <a:spcBef>
                <a:spcPts val="0"/>
              </a:spcBef>
              <a:spcAft>
                <a:spcPts val="0"/>
              </a:spcAft>
              <a:buNone/>
            </a:pPr>
            <a:r>
              <a:rPr lang="en" b="1">
                <a:solidFill>
                  <a:schemeClr val="lt2"/>
                </a:solidFill>
                <a:latin typeface="Merriweather"/>
                <a:ea typeface="Merriweather"/>
                <a:cs typeface="Merriweather"/>
                <a:sym typeface="Merriweather"/>
              </a:rPr>
              <a:t>CRUD Operations:</a:t>
            </a:r>
            <a:endParaRPr b="1">
              <a:solidFill>
                <a:schemeClr val="lt2"/>
              </a:solidFill>
              <a:latin typeface="Merriweather"/>
              <a:ea typeface="Merriweather"/>
              <a:cs typeface="Merriweather"/>
              <a:sym typeface="Merriweather"/>
            </a:endParaRPr>
          </a:p>
        </p:txBody>
      </p:sp>
      <p:sp>
        <p:nvSpPr>
          <p:cNvPr id="216" name="Google Shape;216;p35"/>
          <p:cNvSpPr txBox="1"/>
          <p:nvPr/>
        </p:nvSpPr>
        <p:spPr>
          <a:xfrm>
            <a:off x="267375" y="677150"/>
            <a:ext cx="1114500" cy="1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2"/>
                </a:solidFill>
                <a:latin typeface="Proxima Nova"/>
                <a:ea typeface="Proxima Nova"/>
                <a:cs typeface="Proxima Nova"/>
                <a:sym typeface="Proxima Nova"/>
              </a:rPr>
              <a:t>Create:</a:t>
            </a:r>
            <a:endParaRPr sz="1100">
              <a:solidFill>
                <a:schemeClr val="lt2"/>
              </a:solidFill>
              <a:latin typeface="Proxima Nova"/>
              <a:ea typeface="Proxima Nova"/>
              <a:cs typeface="Proxima Nova"/>
              <a:sym typeface="Proxima Nova"/>
            </a:endParaRPr>
          </a:p>
        </p:txBody>
      </p:sp>
      <p:pic>
        <p:nvPicPr>
          <p:cNvPr id="217" name="Google Shape;217;p35"/>
          <p:cNvPicPr preferRelativeResize="0"/>
          <p:nvPr/>
        </p:nvPicPr>
        <p:blipFill>
          <a:blip r:embed="rId4">
            <a:alphaModFix/>
          </a:blip>
          <a:stretch>
            <a:fillRect/>
          </a:stretch>
        </p:blipFill>
        <p:spPr>
          <a:xfrm>
            <a:off x="2914925" y="976900"/>
            <a:ext cx="2606525" cy="2163525"/>
          </a:xfrm>
          <a:prstGeom prst="rect">
            <a:avLst/>
          </a:prstGeom>
          <a:noFill/>
          <a:ln>
            <a:noFill/>
          </a:ln>
        </p:spPr>
      </p:pic>
      <p:sp>
        <p:nvSpPr>
          <p:cNvPr id="218" name="Google Shape;218;p35"/>
          <p:cNvSpPr txBox="1"/>
          <p:nvPr/>
        </p:nvSpPr>
        <p:spPr>
          <a:xfrm>
            <a:off x="2826250" y="657950"/>
            <a:ext cx="1409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2"/>
                </a:solidFill>
                <a:latin typeface="Proxima Nova"/>
                <a:ea typeface="Proxima Nova"/>
                <a:cs typeface="Proxima Nova"/>
                <a:sym typeface="Proxima Nova"/>
              </a:rPr>
              <a:t>Read(find):</a:t>
            </a:r>
            <a:endParaRPr/>
          </a:p>
        </p:txBody>
      </p:sp>
      <p:pic>
        <p:nvPicPr>
          <p:cNvPr id="219" name="Google Shape;219;p35"/>
          <p:cNvPicPr preferRelativeResize="0"/>
          <p:nvPr/>
        </p:nvPicPr>
        <p:blipFill>
          <a:blip r:embed="rId5">
            <a:alphaModFix/>
          </a:blip>
          <a:stretch>
            <a:fillRect/>
          </a:stretch>
        </p:blipFill>
        <p:spPr>
          <a:xfrm>
            <a:off x="5613450" y="976900"/>
            <a:ext cx="3114551" cy="2163525"/>
          </a:xfrm>
          <a:prstGeom prst="rect">
            <a:avLst/>
          </a:prstGeom>
          <a:noFill/>
          <a:ln>
            <a:noFill/>
          </a:ln>
        </p:spPr>
      </p:pic>
      <p:sp>
        <p:nvSpPr>
          <p:cNvPr id="220" name="Google Shape;220;p35"/>
          <p:cNvSpPr txBox="1"/>
          <p:nvPr/>
        </p:nvSpPr>
        <p:spPr>
          <a:xfrm>
            <a:off x="5613450" y="6229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2"/>
                </a:solidFill>
                <a:latin typeface="Proxima Nova"/>
                <a:ea typeface="Proxima Nova"/>
                <a:cs typeface="Proxima Nova"/>
                <a:sym typeface="Proxima Nova"/>
              </a:rPr>
              <a:t>Update:</a:t>
            </a:r>
            <a:endParaRPr/>
          </a:p>
        </p:txBody>
      </p:sp>
      <p:sp>
        <p:nvSpPr>
          <p:cNvPr id="221" name="Google Shape;221;p35"/>
          <p:cNvSpPr txBox="1"/>
          <p:nvPr/>
        </p:nvSpPr>
        <p:spPr>
          <a:xfrm>
            <a:off x="540250" y="294395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2"/>
                </a:solidFill>
                <a:latin typeface="Proxima Nova"/>
                <a:ea typeface="Proxima Nova"/>
                <a:cs typeface="Proxima Nova"/>
                <a:sym typeface="Proxima Nova"/>
              </a:rPr>
              <a:t>Delete:</a:t>
            </a:r>
            <a:endParaRPr/>
          </a:p>
        </p:txBody>
      </p:sp>
      <p:pic>
        <p:nvPicPr>
          <p:cNvPr id="222" name="Google Shape;222;p35"/>
          <p:cNvPicPr preferRelativeResize="0"/>
          <p:nvPr/>
        </p:nvPicPr>
        <p:blipFill rotWithShape="1">
          <a:blip r:embed="rId6">
            <a:alphaModFix/>
          </a:blip>
          <a:srcRect r="-14547" b="-14547"/>
          <a:stretch/>
        </p:blipFill>
        <p:spPr>
          <a:xfrm>
            <a:off x="594400" y="3297950"/>
            <a:ext cx="4432999" cy="67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6"/>
        <p:cNvGrpSpPr/>
        <p:nvPr/>
      </p:nvGrpSpPr>
      <p:grpSpPr>
        <a:xfrm>
          <a:off x="0" y="0"/>
          <a:ext cx="0" cy="0"/>
          <a:chOff x="0" y="0"/>
          <a:chExt cx="0" cy="0"/>
        </a:xfrm>
      </p:grpSpPr>
      <p:sp>
        <p:nvSpPr>
          <p:cNvPr id="227" name="Google Shape;227;p36"/>
          <p:cNvSpPr txBox="1"/>
          <p:nvPr/>
        </p:nvSpPr>
        <p:spPr>
          <a:xfrm>
            <a:off x="228600" y="609600"/>
            <a:ext cx="7259400" cy="401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2"/>
                </a:solidFill>
              </a:rPr>
              <a:t>Data Consistency and Integrity</a:t>
            </a:r>
            <a:endParaRPr sz="1700" b="1">
              <a:solidFill>
                <a:schemeClr val="lt2"/>
              </a:solidFill>
            </a:endParaRPr>
          </a:p>
          <a:p>
            <a:pPr marL="0" lvl="0" indent="0" algn="l" rtl="0">
              <a:spcBef>
                <a:spcPts val="0"/>
              </a:spcBef>
              <a:spcAft>
                <a:spcPts val="0"/>
              </a:spcAft>
              <a:buNone/>
            </a:pPr>
            <a:endParaRPr b="1">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r>
              <a:rPr lang="en" sz="1700">
                <a:solidFill>
                  <a:schemeClr val="lt2"/>
                </a:solidFill>
              </a:rPr>
              <a:t>Synchronization: Define the strategy for keeping relevant data synchronized between MongoDB and MySQL. Will this be real-time, batch updates, or an on-demand approach? Address potential consistency challenges.</a:t>
            </a:r>
            <a:endParaRPr sz="1700">
              <a:solidFill>
                <a:schemeClr val="lt2"/>
              </a:solidFill>
            </a:endParaRPr>
          </a:p>
          <a:p>
            <a:pPr marL="0" lvl="0" indent="0" algn="l" rtl="0">
              <a:spcBef>
                <a:spcPts val="0"/>
              </a:spcBef>
              <a:spcAft>
                <a:spcPts val="0"/>
              </a:spcAft>
              <a:buNone/>
            </a:pPr>
            <a:endParaRPr sz="1700">
              <a:solidFill>
                <a:schemeClr val="lt2"/>
              </a:solidFill>
            </a:endParaRPr>
          </a:p>
          <a:p>
            <a:pPr marL="0" lvl="0" indent="0" algn="l" rtl="0">
              <a:spcBef>
                <a:spcPts val="0"/>
              </a:spcBef>
              <a:spcAft>
                <a:spcPts val="0"/>
              </a:spcAft>
              <a:buNone/>
            </a:pPr>
            <a:r>
              <a:rPr lang="en" sz="1700">
                <a:solidFill>
                  <a:schemeClr val="lt2"/>
                </a:solidFill>
              </a:rPr>
              <a:t>Validation: Maintain data validation at the application level for data entering MongoDB. </a:t>
            </a:r>
            <a:endParaRPr sz="1700">
              <a:solidFill>
                <a:schemeClr val="lt2"/>
              </a:solidFill>
            </a:endParaRPr>
          </a:p>
          <a:p>
            <a:pPr marL="0" lvl="0" indent="0" algn="l" rtl="0">
              <a:spcBef>
                <a:spcPts val="0"/>
              </a:spcBef>
              <a:spcAft>
                <a:spcPts val="0"/>
              </a:spcAft>
              <a:buNone/>
            </a:pPr>
            <a:r>
              <a:rPr lang="en" sz="1700">
                <a:solidFill>
                  <a:schemeClr val="lt2"/>
                </a:solidFill>
              </a:rPr>
              <a:t>Define any MongoDB-specific validation rules if applicable.</a:t>
            </a:r>
            <a:endParaRPr sz="1700">
              <a:solidFill>
                <a:schemeClr val="lt2"/>
              </a:solidFill>
            </a:endParaRPr>
          </a:p>
          <a:p>
            <a:pPr marL="0" lvl="0" indent="0" algn="l" rtl="0">
              <a:spcBef>
                <a:spcPts val="0"/>
              </a:spcBef>
              <a:spcAft>
                <a:spcPts val="0"/>
              </a:spcAft>
              <a:buNone/>
            </a:pPr>
            <a:endParaRPr sz="1700">
              <a:solidFill>
                <a:schemeClr val="lt2"/>
              </a:solidFill>
            </a:endParaRPr>
          </a:p>
          <a:p>
            <a:pPr marL="0" lvl="0" indent="0" algn="l" rtl="0">
              <a:spcBef>
                <a:spcPts val="0"/>
              </a:spcBef>
              <a:spcAft>
                <a:spcPts val="0"/>
              </a:spcAft>
              <a:buNone/>
            </a:pPr>
            <a:r>
              <a:rPr lang="en" sz="1700">
                <a:solidFill>
                  <a:schemeClr val="lt2"/>
                </a:solidFill>
              </a:rPr>
              <a:t>Transactions: Highlight critical areas (e.g., inventory updates, order placement) where transactions spanning MySQL and MongoDB might be needed. Research strategies for distributed transactions if required.</a:t>
            </a:r>
            <a:endParaRPr sz="17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p:nvPr/>
        </p:nvSpPr>
        <p:spPr>
          <a:xfrm>
            <a:off x="1119675" y="50675"/>
            <a:ext cx="5988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DADADA"/>
                </a:solidFill>
                <a:latin typeface="Lustria"/>
                <a:ea typeface="Lustria"/>
                <a:cs typeface="Lustria"/>
                <a:sym typeface="Lustria"/>
              </a:rPr>
              <a:t>PLATFORM COMPARISON</a:t>
            </a:r>
            <a:endParaRPr sz="1600">
              <a:solidFill>
                <a:srgbClr val="DADADA"/>
              </a:solidFill>
              <a:latin typeface="Lustria"/>
              <a:ea typeface="Lustria"/>
              <a:cs typeface="Lustria"/>
              <a:sym typeface="Lustria"/>
            </a:endParaRPr>
          </a:p>
        </p:txBody>
      </p:sp>
      <p:sp>
        <p:nvSpPr>
          <p:cNvPr id="233" name="Google Shape;233;p37"/>
          <p:cNvSpPr txBox="1"/>
          <p:nvPr/>
        </p:nvSpPr>
        <p:spPr>
          <a:xfrm>
            <a:off x="381000" y="609600"/>
            <a:ext cx="7061400" cy="1491600"/>
          </a:xfrm>
          <a:prstGeom prst="rect">
            <a:avLst/>
          </a:prstGeom>
          <a:noFill/>
          <a:ln>
            <a:noFill/>
          </a:ln>
        </p:spPr>
        <p:txBody>
          <a:bodyPr spcFirstLastPara="1" wrap="square" lIns="91425" tIns="91425" rIns="91425" bIns="91425" anchor="t" anchorCtr="0">
            <a:spAutoFit/>
          </a:bodyPr>
          <a:lstStyle/>
          <a:p>
            <a:pPr marL="171450" lvl="0" indent="0" algn="just" rtl="0">
              <a:lnSpc>
                <a:spcPct val="107000"/>
              </a:lnSpc>
              <a:spcBef>
                <a:spcPts val="0"/>
              </a:spcBef>
              <a:spcAft>
                <a:spcPts val="0"/>
              </a:spcAft>
              <a:buNone/>
            </a:pPr>
            <a:r>
              <a:rPr lang="en" sz="1000">
                <a:solidFill>
                  <a:srgbClr val="DADADA"/>
                </a:solidFill>
                <a:latin typeface="Lustria"/>
                <a:ea typeface="Lustria"/>
                <a:cs typeface="Lustria"/>
                <a:sym typeface="Lustria"/>
              </a:rPr>
              <a:t>Nosql databases like MongoDB provide several advantages over traditional RDBMS, particularly in handling unstructured data, scalability, and flexibility in querying. Below are some MongoDB query examples that illustrate these advantages.</a:t>
            </a:r>
            <a:endParaRPr sz="1200">
              <a:solidFill>
                <a:srgbClr val="DADADA"/>
              </a:solidFill>
              <a:latin typeface="Lustria"/>
              <a:ea typeface="Lustria"/>
              <a:cs typeface="Lustria"/>
              <a:sym typeface="Lustria"/>
            </a:endParaRPr>
          </a:p>
          <a:p>
            <a:pPr marL="0" lvl="0" indent="0" algn="just" rtl="0">
              <a:lnSpc>
                <a:spcPct val="107000"/>
              </a:lnSpc>
              <a:spcBef>
                <a:spcPts val="0"/>
              </a:spcBef>
              <a:spcAft>
                <a:spcPts val="0"/>
              </a:spcAft>
              <a:buNone/>
            </a:pPr>
            <a:endParaRPr sz="1000">
              <a:solidFill>
                <a:srgbClr val="DADADA"/>
              </a:solidFill>
              <a:latin typeface="Lustria"/>
              <a:ea typeface="Lustria"/>
              <a:cs typeface="Lustria"/>
              <a:sym typeface="Lustria"/>
            </a:endParaRPr>
          </a:p>
          <a:p>
            <a:pPr marL="0" lvl="0" indent="0" algn="just" rtl="0">
              <a:lnSpc>
                <a:spcPct val="107000"/>
              </a:lnSpc>
              <a:spcBef>
                <a:spcPts val="0"/>
              </a:spcBef>
              <a:spcAft>
                <a:spcPts val="0"/>
              </a:spcAft>
              <a:buNone/>
            </a:pPr>
            <a:r>
              <a:rPr lang="en" sz="1000" b="1">
                <a:solidFill>
                  <a:srgbClr val="DADADA"/>
                </a:solidFill>
                <a:latin typeface="Lustria"/>
                <a:ea typeface="Lustria"/>
                <a:cs typeface="Lustria"/>
                <a:sym typeface="Lustria"/>
              </a:rPr>
              <a:t>Aggregation:</a:t>
            </a:r>
            <a:endParaRPr sz="1000" b="1">
              <a:solidFill>
                <a:srgbClr val="DADADA"/>
              </a:solidFill>
              <a:latin typeface="Lustria"/>
              <a:ea typeface="Lustria"/>
              <a:cs typeface="Lustria"/>
              <a:sym typeface="Lustria"/>
            </a:endParaRPr>
          </a:p>
          <a:p>
            <a:pPr marL="0" lvl="0" indent="0" algn="just" rtl="0">
              <a:lnSpc>
                <a:spcPct val="107000"/>
              </a:lnSpc>
              <a:spcBef>
                <a:spcPts val="0"/>
              </a:spcBef>
              <a:spcAft>
                <a:spcPts val="0"/>
              </a:spcAft>
              <a:buNone/>
            </a:pPr>
            <a:endParaRPr sz="1000" b="1">
              <a:solidFill>
                <a:srgbClr val="DADADA"/>
              </a:solidFill>
              <a:latin typeface="Lustria"/>
              <a:ea typeface="Lustria"/>
              <a:cs typeface="Lustria"/>
              <a:sym typeface="Lustria"/>
            </a:endParaRPr>
          </a:p>
          <a:p>
            <a:pPr marL="0" lvl="0" indent="0" algn="just" rtl="0">
              <a:lnSpc>
                <a:spcPct val="107000"/>
              </a:lnSpc>
              <a:spcBef>
                <a:spcPts val="0"/>
              </a:spcBef>
              <a:spcAft>
                <a:spcPts val="0"/>
              </a:spcAft>
              <a:buNone/>
            </a:pPr>
            <a:r>
              <a:rPr lang="en" sz="1000">
                <a:solidFill>
                  <a:srgbClr val="DADADA"/>
                </a:solidFill>
                <a:latin typeface="Lustria"/>
                <a:ea typeface="Lustria"/>
                <a:cs typeface="Lustria"/>
                <a:sym typeface="Lustria"/>
              </a:rPr>
              <a:t>    MongoDB’s  </a:t>
            </a:r>
            <a:r>
              <a:rPr lang="en" sz="1000" b="1">
                <a:solidFill>
                  <a:srgbClr val="DADADA"/>
                </a:solidFill>
                <a:latin typeface="Lustria"/>
                <a:ea typeface="Lustria"/>
                <a:cs typeface="Lustria"/>
                <a:sym typeface="Lustria"/>
              </a:rPr>
              <a:t>aggregation</a:t>
            </a:r>
            <a:r>
              <a:rPr lang="en" sz="1000">
                <a:solidFill>
                  <a:srgbClr val="DADADA"/>
                </a:solidFill>
                <a:latin typeface="Lustria"/>
                <a:ea typeface="Lustria"/>
                <a:cs typeface="Lustria"/>
                <a:sym typeface="Lustria"/>
              </a:rPr>
              <a:t> pipeline allows for complex data processing and transformation, whereas  RDBMS require multiple SQL joins and subqueries.</a:t>
            </a:r>
            <a:endParaRPr sz="1200">
              <a:solidFill>
                <a:srgbClr val="DADADA"/>
              </a:solidFill>
              <a:latin typeface="Lustria"/>
              <a:ea typeface="Lustria"/>
              <a:cs typeface="Lustria"/>
              <a:sym typeface="Lustria"/>
            </a:endParaRPr>
          </a:p>
        </p:txBody>
      </p:sp>
      <p:pic>
        <p:nvPicPr>
          <p:cNvPr id="234" name="Google Shape;234;p37"/>
          <p:cNvPicPr preferRelativeResize="0"/>
          <p:nvPr/>
        </p:nvPicPr>
        <p:blipFill>
          <a:blip r:embed="rId3">
            <a:alphaModFix/>
          </a:blip>
          <a:stretch>
            <a:fillRect/>
          </a:stretch>
        </p:blipFill>
        <p:spPr>
          <a:xfrm>
            <a:off x="457200" y="2146375"/>
            <a:ext cx="4975801" cy="850750"/>
          </a:xfrm>
          <a:prstGeom prst="rect">
            <a:avLst/>
          </a:prstGeom>
          <a:noFill/>
          <a:ln>
            <a:noFill/>
          </a:ln>
        </p:spPr>
      </p:pic>
      <p:sp>
        <p:nvSpPr>
          <p:cNvPr id="235" name="Google Shape;235;p37"/>
          <p:cNvSpPr txBox="1"/>
          <p:nvPr/>
        </p:nvSpPr>
        <p:spPr>
          <a:xfrm>
            <a:off x="457200" y="2971800"/>
            <a:ext cx="4975800" cy="1662300"/>
          </a:xfrm>
          <a:prstGeom prst="rect">
            <a:avLst/>
          </a:prstGeom>
          <a:noFill/>
          <a:ln>
            <a:noFill/>
          </a:ln>
        </p:spPr>
        <p:txBody>
          <a:bodyPr spcFirstLastPara="1" wrap="square" lIns="91425" tIns="91425" rIns="91425" bIns="91425" anchor="t" anchorCtr="0">
            <a:spAutoFit/>
          </a:bodyPr>
          <a:lstStyle/>
          <a:p>
            <a:pPr marL="36899" lvl="0" indent="0" algn="l" rtl="0">
              <a:spcBef>
                <a:spcPts val="0"/>
              </a:spcBef>
              <a:spcAft>
                <a:spcPts val="0"/>
              </a:spcAft>
              <a:buNone/>
            </a:pPr>
            <a:r>
              <a:rPr lang="en" sz="1000" b="1">
                <a:solidFill>
                  <a:srgbClr val="DADADA"/>
                </a:solidFill>
                <a:latin typeface="Lustria"/>
                <a:ea typeface="Lustria"/>
                <a:cs typeface="Lustria"/>
                <a:sym typeface="Lustria"/>
              </a:rPr>
              <a:t>TEXT SEARCH</a:t>
            </a:r>
            <a:r>
              <a:rPr lang="en" sz="1000">
                <a:solidFill>
                  <a:srgbClr val="DADADA"/>
                </a:solidFill>
                <a:latin typeface="Lustria"/>
                <a:ea typeface="Lustria"/>
                <a:cs typeface="Lustria"/>
                <a:sym typeface="Lustria"/>
              </a:rPr>
              <a:t> </a:t>
            </a:r>
            <a:endParaRPr sz="1000">
              <a:solidFill>
                <a:srgbClr val="DADADA"/>
              </a:solidFill>
              <a:latin typeface="Lustria"/>
              <a:ea typeface="Lustria"/>
              <a:cs typeface="Lustria"/>
              <a:sym typeface="Lustria"/>
            </a:endParaRPr>
          </a:p>
          <a:p>
            <a:pPr marL="342900" lvl="0" indent="-255200" algn="l" rtl="0">
              <a:spcBef>
                <a:spcPts val="960"/>
              </a:spcBef>
              <a:spcAft>
                <a:spcPts val="0"/>
              </a:spcAft>
              <a:buClr>
                <a:srgbClr val="DADADA"/>
              </a:buClr>
              <a:buSzPts val="460"/>
              <a:buFont typeface="Noto Sans Symbols"/>
              <a:buChar char="◈"/>
            </a:pPr>
            <a:r>
              <a:rPr lang="en" sz="1000">
                <a:solidFill>
                  <a:srgbClr val="DADADA"/>
                </a:solidFill>
                <a:latin typeface="Lustria"/>
                <a:ea typeface="Lustria"/>
                <a:cs typeface="Lustria"/>
                <a:sym typeface="Lustria"/>
              </a:rPr>
              <a:t>MySQL performs well for simple queries but may have less performance for complex searches or when operating on large datasets due to the nature of relational database structures.</a:t>
            </a:r>
            <a:endParaRPr sz="1200">
              <a:solidFill>
                <a:srgbClr val="DADADA"/>
              </a:solidFill>
              <a:latin typeface="Lustria"/>
              <a:ea typeface="Lustria"/>
              <a:cs typeface="Lustria"/>
              <a:sym typeface="Lustria"/>
            </a:endParaRPr>
          </a:p>
          <a:p>
            <a:pPr marL="342900" lvl="0" indent="-255200" algn="l" rtl="0">
              <a:spcBef>
                <a:spcPts val="960"/>
              </a:spcBef>
              <a:spcAft>
                <a:spcPts val="0"/>
              </a:spcAft>
              <a:buClr>
                <a:srgbClr val="DADADA"/>
              </a:buClr>
              <a:buSzPts val="460"/>
              <a:buFont typeface="Noto Sans Symbols"/>
              <a:buChar char="◈"/>
            </a:pPr>
            <a:r>
              <a:rPr lang="en" sz="1000">
                <a:solidFill>
                  <a:srgbClr val="DADADA"/>
                </a:solidFill>
                <a:latin typeface="Lustria"/>
                <a:ea typeface="Lustria"/>
                <a:cs typeface="Lustria"/>
                <a:sym typeface="Lustria"/>
              </a:rPr>
              <a:t>But, MongoDB generally offers better performance and scalability for text searches due to its document-oriented architecture, which can be particularly advantageous when dealing with large collections and unstructured data.</a:t>
            </a:r>
            <a:endParaRPr sz="600"/>
          </a:p>
        </p:txBody>
      </p:sp>
      <p:pic>
        <p:nvPicPr>
          <p:cNvPr id="236" name="Google Shape;236;p37"/>
          <p:cNvPicPr preferRelativeResize="0"/>
          <p:nvPr/>
        </p:nvPicPr>
        <p:blipFill>
          <a:blip r:embed="rId4">
            <a:alphaModFix/>
          </a:blip>
          <a:stretch>
            <a:fillRect/>
          </a:stretch>
        </p:blipFill>
        <p:spPr>
          <a:xfrm>
            <a:off x="5433000" y="2437050"/>
            <a:ext cx="3521525" cy="251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p:nvPr/>
        </p:nvSpPr>
        <p:spPr>
          <a:xfrm>
            <a:off x="533400" y="914400"/>
            <a:ext cx="66207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rPr>
              <a:t>Database Design Challenges</a:t>
            </a:r>
            <a:endParaRPr sz="1000">
              <a:solidFill>
                <a:schemeClr val="lt2"/>
              </a:solidFill>
            </a:endParaRPr>
          </a:p>
          <a:p>
            <a:pPr marL="0" lvl="0" indent="0" algn="l" rtl="0">
              <a:spcBef>
                <a:spcPts val="0"/>
              </a:spcBef>
              <a:spcAft>
                <a:spcPts val="0"/>
              </a:spcAft>
              <a:buNone/>
            </a:pPr>
            <a:endParaRPr sz="1000">
              <a:solidFill>
                <a:schemeClr val="lt2"/>
              </a:solidFill>
            </a:endParaRPr>
          </a:p>
          <a:p>
            <a:pPr marL="0" lvl="0" indent="0" algn="l" rtl="0">
              <a:spcBef>
                <a:spcPts val="0"/>
              </a:spcBef>
              <a:spcAft>
                <a:spcPts val="0"/>
              </a:spcAft>
              <a:buNone/>
            </a:pPr>
            <a:r>
              <a:rPr lang="en" sz="1000">
                <a:solidFill>
                  <a:schemeClr val="lt2"/>
                </a:solidFill>
              </a:rPr>
              <a:t>1.  Shifting from Relational to Document Mindset : Transitioning from MySQL to MongoDB involves adjusting to the document-oriented data model. It requires rethinking how data is structured and grouped within documents to optimize for MongoDB's flexibility.</a:t>
            </a:r>
            <a:endParaRPr sz="1000">
              <a:solidFill>
                <a:schemeClr val="lt2"/>
              </a:solidFill>
            </a:endParaRPr>
          </a:p>
          <a:p>
            <a:pPr marL="0" lvl="0" indent="0" algn="l" rtl="0">
              <a:spcBef>
                <a:spcPts val="0"/>
              </a:spcBef>
              <a:spcAft>
                <a:spcPts val="0"/>
              </a:spcAft>
              <a:buNone/>
            </a:pPr>
            <a:endParaRPr sz="1000">
              <a:solidFill>
                <a:schemeClr val="lt2"/>
              </a:solidFill>
            </a:endParaRPr>
          </a:p>
          <a:p>
            <a:pPr marL="0" lvl="0" indent="0" algn="l" rtl="0">
              <a:spcBef>
                <a:spcPts val="0"/>
              </a:spcBef>
              <a:spcAft>
                <a:spcPts val="0"/>
              </a:spcAft>
              <a:buNone/>
            </a:pPr>
            <a:r>
              <a:rPr lang="en" sz="1000">
                <a:solidFill>
                  <a:schemeClr val="lt2"/>
                </a:solidFill>
              </a:rPr>
              <a:t>2.  Balancing Denormalization : In MongoDB design, striking a balance between embedding data for speed and referencing data for consistency is crucial. This balance may require iteration as you test different query patterns to optimize performance.</a:t>
            </a:r>
            <a:endParaRPr sz="1000">
              <a:solidFill>
                <a:schemeClr val="lt2"/>
              </a:solidFill>
            </a:endParaRPr>
          </a:p>
          <a:p>
            <a:pPr marL="0" lvl="0" indent="0" algn="l" rtl="0">
              <a:spcBef>
                <a:spcPts val="0"/>
              </a:spcBef>
              <a:spcAft>
                <a:spcPts val="0"/>
              </a:spcAft>
              <a:buNone/>
            </a:pPr>
            <a:endParaRPr sz="1000">
              <a:solidFill>
                <a:schemeClr val="lt2"/>
              </a:solidFill>
            </a:endParaRPr>
          </a:p>
          <a:p>
            <a:pPr marL="0" lvl="0" indent="0" algn="l" rtl="0">
              <a:spcBef>
                <a:spcPts val="0"/>
              </a:spcBef>
              <a:spcAft>
                <a:spcPts val="0"/>
              </a:spcAft>
              <a:buNone/>
            </a:pPr>
            <a:r>
              <a:rPr lang="en" sz="1000">
                <a:solidFill>
                  <a:schemeClr val="lt2"/>
                </a:solidFill>
              </a:rPr>
              <a:t>3.  Indexing for Optimal Search : MongoDB indexing is powerful but requires careful consideration. Deciding which fields to index to support filtering and sorting in your e-commerce app is essential for efficient search operations.</a:t>
            </a:r>
            <a:endParaRPr sz="1000">
              <a:solidFill>
                <a:schemeClr val="lt2"/>
              </a:solidFill>
            </a:endParaRPr>
          </a:p>
          <a:p>
            <a:pPr marL="0" lvl="0" indent="0" algn="l" rtl="0">
              <a:spcBef>
                <a:spcPts val="0"/>
              </a:spcBef>
              <a:spcAft>
                <a:spcPts val="0"/>
              </a:spcAft>
              <a:buNone/>
            </a:pPr>
            <a:endParaRPr sz="1000">
              <a:solidFill>
                <a:schemeClr val="lt2"/>
              </a:solidFill>
            </a:endParaRPr>
          </a:p>
          <a:p>
            <a:pPr marL="0" lvl="0" indent="0" algn="l" rtl="0">
              <a:spcBef>
                <a:spcPts val="0"/>
              </a:spcBef>
              <a:spcAft>
                <a:spcPts val="0"/>
              </a:spcAft>
              <a:buNone/>
            </a:pPr>
            <a:r>
              <a:rPr lang="en" sz="1000">
                <a:solidFill>
                  <a:schemeClr val="lt2"/>
                </a:solidFill>
              </a:rPr>
              <a:t> Data Migration Challenges: </a:t>
            </a:r>
            <a:endParaRPr sz="1000">
              <a:solidFill>
                <a:schemeClr val="lt2"/>
              </a:solidFill>
            </a:endParaRPr>
          </a:p>
          <a:p>
            <a:pPr marL="0" lvl="0" indent="0" algn="l" rtl="0">
              <a:spcBef>
                <a:spcPts val="0"/>
              </a:spcBef>
              <a:spcAft>
                <a:spcPts val="0"/>
              </a:spcAft>
              <a:buNone/>
            </a:pPr>
            <a:endParaRPr sz="1000">
              <a:solidFill>
                <a:schemeClr val="lt2"/>
              </a:solidFill>
            </a:endParaRPr>
          </a:p>
          <a:p>
            <a:pPr marL="0" lvl="0" indent="0" algn="l" rtl="0">
              <a:spcBef>
                <a:spcPts val="0"/>
              </a:spcBef>
              <a:spcAft>
                <a:spcPts val="0"/>
              </a:spcAft>
              <a:buNone/>
            </a:pPr>
            <a:r>
              <a:rPr lang="en" sz="1000">
                <a:solidFill>
                  <a:schemeClr val="lt2"/>
                </a:solidFill>
              </a:rPr>
              <a:t>1.  Data Transformation : Converting normalized MySQL data into MongoDB documents may involve complex restructuring to ensure data integrity and relevance. Mapping data accurately while maintaining relationships can be challenging.</a:t>
            </a:r>
            <a:endParaRPr sz="1000">
              <a:solidFill>
                <a:schemeClr val="lt2"/>
              </a:solidFill>
            </a:endParaRPr>
          </a:p>
          <a:p>
            <a:pPr marL="0" lvl="0" indent="0" algn="l" rtl="0">
              <a:spcBef>
                <a:spcPts val="0"/>
              </a:spcBef>
              <a:spcAft>
                <a:spcPts val="0"/>
              </a:spcAft>
              <a:buNone/>
            </a:pPr>
            <a:endParaRPr sz="1000">
              <a:solidFill>
                <a:schemeClr val="lt2"/>
              </a:solidFill>
            </a:endParaRPr>
          </a:p>
          <a:p>
            <a:pPr marL="0" lvl="0" indent="0" algn="l" rtl="0">
              <a:spcBef>
                <a:spcPts val="0"/>
              </a:spcBef>
              <a:spcAft>
                <a:spcPts val="0"/>
              </a:spcAft>
              <a:buNone/>
            </a:pPr>
            <a:r>
              <a:rPr lang="en" sz="1000">
                <a:solidFill>
                  <a:schemeClr val="lt2"/>
                </a:solidFill>
              </a:rPr>
              <a:t>2.  Maintaining Consistency : If you're keeping both MySQL and MongoDB databases up-to-date, ensuring consistency between them is vital. Implementing strategies to manage changes and synchronize data between the two databases is necessary to avoid discrepancies.</a:t>
            </a:r>
            <a:endParaRPr sz="1000">
              <a:solidFill>
                <a:schemeClr val="lt2"/>
              </a:solidFill>
            </a:endParaRPr>
          </a:p>
        </p:txBody>
      </p:sp>
      <p:sp>
        <p:nvSpPr>
          <p:cNvPr id="242" name="Google Shape;242;p38"/>
          <p:cNvSpPr txBox="1"/>
          <p:nvPr/>
        </p:nvSpPr>
        <p:spPr>
          <a:xfrm>
            <a:off x="1251075" y="147675"/>
            <a:ext cx="5053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DADADA"/>
                </a:solidFill>
              </a:rPr>
              <a:t>CHALLENGES</a:t>
            </a:r>
            <a:endParaRPr sz="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p:nvPr/>
        </p:nvSpPr>
        <p:spPr>
          <a:xfrm>
            <a:off x="457200" y="990600"/>
            <a:ext cx="65352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rPr>
              <a:t>1. Personalized Recommendations : Utilize NoSQL's flexibility to analyze customer data and provide tailored product recommendations for enhanced user experience and increased sales.</a:t>
            </a:r>
            <a:endParaRPr sz="1200">
              <a:solidFill>
                <a:schemeClr val="lt2"/>
              </a:solidFill>
            </a:endParaRPr>
          </a:p>
          <a:p>
            <a:pPr marL="0" lvl="0" indent="0" algn="l" rtl="0">
              <a:spcBef>
                <a:spcPts val="0"/>
              </a:spcBef>
              <a:spcAft>
                <a:spcPts val="0"/>
              </a:spcAft>
              <a:buNone/>
            </a:pPr>
            <a:endParaRPr sz="1200">
              <a:solidFill>
                <a:schemeClr val="lt2"/>
              </a:solidFill>
            </a:endParaRPr>
          </a:p>
          <a:p>
            <a:pPr marL="0" lvl="0" indent="0" algn="l" rtl="0">
              <a:spcBef>
                <a:spcPts val="0"/>
              </a:spcBef>
              <a:spcAft>
                <a:spcPts val="0"/>
              </a:spcAft>
              <a:buNone/>
            </a:pPr>
            <a:r>
              <a:rPr lang="en" sz="1200">
                <a:solidFill>
                  <a:schemeClr val="lt2"/>
                </a:solidFill>
              </a:rPr>
              <a:t>2. Real-time Analytics : Leverage NoSQL's scalability for real-time inventory management, sales monitoring, and dynamic pricing adjustments to optimize business operations.</a:t>
            </a:r>
            <a:endParaRPr sz="1200">
              <a:solidFill>
                <a:schemeClr val="lt2"/>
              </a:solidFill>
            </a:endParaRPr>
          </a:p>
          <a:p>
            <a:pPr marL="0" lvl="0" indent="0" algn="l" rtl="0">
              <a:spcBef>
                <a:spcPts val="0"/>
              </a:spcBef>
              <a:spcAft>
                <a:spcPts val="0"/>
              </a:spcAft>
              <a:buNone/>
            </a:pPr>
            <a:endParaRPr sz="1200">
              <a:solidFill>
                <a:schemeClr val="lt2"/>
              </a:solidFill>
            </a:endParaRPr>
          </a:p>
          <a:p>
            <a:pPr marL="0" lvl="0" indent="0" algn="l" rtl="0">
              <a:spcBef>
                <a:spcPts val="0"/>
              </a:spcBef>
              <a:spcAft>
                <a:spcPts val="0"/>
              </a:spcAft>
              <a:buNone/>
            </a:pPr>
            <a:r>
              <a:rPr lang="en" sz="1200">
                <a:solidFill>
                  <a:schemeClr val="lt2"/>
                </a:solidFill>
              </a:rPr>
              <a:t>3. Geospatial Capabilities : Enhance the platform with geospatial features such as store locators and targeted promotions based on user location, utilizing NoSQL's support for geospatial indexing and querying.</a:t>
            </a:r>
            <a:endParaRPr sz="1200">
              <a:solidFill>
                <a:schemeClr val="lt2"/>
              </a:solidFill>
            </a:endParaRPr>
          </a:p>
          <a:p>
            <a:pPr marL="0" lvl="0" indent="0" algn="l" rtl="0">
              <a:spcBef>
                <a:spcPts val="0"/>
              </a:spcBef>
              <a:spcAft>
                <a:spcPts val="0"/>
              </a:spcAft>
              <a:buNone/>
            </a:pPr>
            <a:endParaRPr sz="1200">
              <a:solidFill>
                <a:schemeClr val="lt2"/>
              </a:solidFill>
            </a:endParaRPr>
          </a:p>
          <a:p>
            <a:pPr marL="0" lvl="0" indent="0" algn="l" rtl="0">
              <a:spcBef>
                <a:spcPts val="0"/>
              </a:spcBef>
              <a:spcAft>
                <a:spcPts val="0"/>
              </a:spcAft>
              <a:buNone/>
            </a:pPr>
            <a:r>
              <a:rPr lang="en" sz="1200">
                <a:solidFill>
                  <a:schemeClr val="lt2"/>
                </a:solidFill>
              </a:rPr>
              <a:t>4. Microservices Architecture : Implement a microservices architecture to modularize and scale different components of the platform independently, facilitated by NoSQL's schema flexibility and distributed architecture.</a:t>
            </a:r>
            <a:endParaRPr sz="1200">
              <a:solidFill>
                <a:schemeClr val="lt2"/>
              </a:solidFill>
            </a:endParaRPr>
          </a:p>
          <a:p>
            <a:pPr marL="0" lvl="0" indent="0" algn="l" rtl="0">
              <a:spcBef>
                <a:spcPts val="0"/>
              </a:spcBef>
              <a:spcAft>
                <a:spcPts val="0"/>
              </a:spcAft>
              <a:buNone/>
            </a:pPr>
            <a:endParaRPr sz="1200">
              <a:solidFill>
                <a:schemeClr val="lt2"/>
              </a:solidFill>
            </a:endParaRPr>
          </a:p>
          <a:p>
            <a:pPr marL="0" lvl="0" indent="0" algn="l" rtl="0">
              <a:spcBef>
                <a:spcPts val="0"/>
              </a:spcBef>
              <a:spcAft>
                <a:spcPts val="0"/>
              </a:spcAft>
              <a:buNone/>
            </a:pPr>
            <a:r>
              <a:rPr lang="en" sz="1200">
                <a:solidFill>
                  <a:schemeClr val="lt2"/>
                </a:solidFill>
              </a:rPr>
              <a:t>5. AI and Machine Learning Integration : Integrate AI and machine learning algorithms for tasks like product categorization and fraud detection, leveraging NoSQL's scalability to handle large volumes of data efficiently.</a:t>
            </a:r>
            <a:endParaRPr sz="1200">
              <a:solidFill>
                <a:schemeClr val="lt2"/>
              </a:solidFill>
            </a:endParaRPr>
          </a:p>
        </p:txBody>
      </p:sp>
      <p:sp>
        <p:nvSpPr>
          <p:cNvPr id="257" name="Google Shape;257;p40"/>
          <p:cNvSpPr txBox="1"/>
          <p:nvPr/>
        </p:nvSpPr>
        <p:spPr>
          <a:xfrm>
            <a:off x="2882450" y="233750"/>
            <a:ext cx="17259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Proxima Nova"/>
                <a:ea typeface="Proxima Nova"/>
                <a:cs typeface="Proxima Nova"/>
                <a:sym typeface="Proxima Nova"/>
              </a:rPr>
              <a:t>Future Scope</a:t>
            </a:r>
            <a:endParaRPr sz="2000">
              <a:solidFill>
                <a:schemeClr val="lt2"/>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p:nvPr/>
        </p:nvSpPr>
        <p:spPr>
          <a:xfrm>
            <a:off x="1219200" y="914400"/>
            <a:ext cx="60465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Char char="●"/>
            </a:pPr>
            <a:r>
              <a:rPr lang="en">
                <a:solidFill>
                  <a:schemeClr val="lt2"/>
                </a:solidFill>
              </a:rPr>
              <a:t>Phase 1 establishes a solid foundation for the e-commerce platform with a robust MySQL relational database, ensuring data integrity, performance optimization, and support for essential functionalities like user authentication, product management, and order processing.</a:t>
            </a:r>
            <a:endParaRPr>
              <a:solidFill>
                <a:schemeClr val="lt2"/>
              </a:solidFill>
            </a:endParaRPr>
          </a:p>
          <a:p>
            <a:pPr marL="0" lvl="0" indent="0" algn="l" rtl="0">
              <a:spcBef>
                <a:spcPts val="0"/>
              </a:spcBef>
              <a:spcAft>
                <a:spcPts val="0"/>
              </a:spcAft>
              <a:buNone/>
            </a:pPr>
            <a:endParaRPr>
              <a:solidFill>
                <a:schemeClr val="lt2"/>
              </a:solidFill>
            </a:endParaRPr>
          </a:p>
          <a:p>
            <a:pPr marL="457200" lvl="0" indent="-317500" algn="l" rtl="0">
              <a:spcBef>
                <a:spcPts val="0"/>
              </a:spcBef>
              <a:spcAft>
                <a:spcPts val="0"/>
              </a:spcAft>
              <a:buClr>
                <a:schemeClr val="lt2"/>
              </a:buClr>
              <a:buSzPts val="1400"/>
              <a:buChar char="●"/>
            </a:pPr>
            <a:r>
              <a:rPr lang="en">
                <a:solidFill>
                  <a:schemeClr val="lt2"/>
                </a:solidFill>
              </a:rPr>
              <a:t>In Phase 2, MongoDB integration strategically enhances the platform with its flexible data model and advanced search capabilities. This integration will transform product listings and search experiences, enabling rapid and multifaceted search while gracefully scaling with the growing product catalog.</a:t>
            </a:r>
            <a:endParaRPr>
              <a:solidFill>
                <a:schemeClr val="lt2"/>
              </a:solidFill>
            </a:endParaRPr>
          </a:p>
          <a:p>
            <a:pPr marL="457200" lvl="0" indent="0" algn="l" rtl="0">
              <a:spcBef>
                <a:spcPts val="0"/>
              </a:spcBef>
              <a:spcAft>
                <a:spcPts val="0"/>
              </a:spcAft>
              <a:buNone/>
            </a:pPr>
            <a:endParaRPr>
              <a:solidFill>
                <a:schemeClr val="lt2"/>
              </a:solidFill>
            </a:endParaRPr>
          </a:p>
          <a:p>
            <a:pPr marL="457200" lvl="0" indent="-317500" algn="l" rtl="0">
              <a:spcBef>
                <a:spcPts val="0"/>
              </a:spcBef>
              <a:spcAft>
                <a:spcPts val="0"/>
              </a:spcAft>
              <a:buClr>
                <a:schemeClr val="lt2"/>
              </a:buClr>
              <a:buSzPts val="1400"/>
              <a:buChar char="●"/>
            </a:pPr>
            <a:r>
              <a:rPr lang="en">
                <a:solidFill>
                  <a:schemeClr val="lt2"/>
                </a:solidFill>
              </a:rPr>
              <a:t>Overall, the e-commerce platform aims to provide a reliable and scalable ecosystem for third-party sellers and deliver an exceptional shopping experience for customers. The combination of MySQL and MongoDB empowers the platform to adapt to the evolving demands of the e-commerce landscape.</a:t>
            </a:r>
            <a:endParaRPr>
              <a:solidFill>
                <a:schemeClr val="lt2"/>
              </a:solidFill>
            </a:endParaRPr>
          </a:p>
        </p:txBody>
      </p:sp>
      <p:sp>
        <p:nvSpPr>
          <p:cNvPr id="263" name="Google Shape;263;p41"/>
          <p:cNvSpPr txBox="1"/>
          <p:nvPr/>
        </p:nvSpPr>
        <p:spPr>
          <a:xfrm>
            <a:off x="2640550" y="275175"/>
            <a:ext cx="3405900" cy="50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2"/>
                </a:solidFill>
                <a:latin typeface="Proxima Nova"/>
                <a:ea typeface="Proxima Nova"/>
                <a:cs typeface="Proxima Nova"/>
                <a:sym typeface="Proxima Nova"/>
              </a:rPr>
              <a:t>CONCLUSION</a:t>
            </a:r>
            <a:endParaRPr sz="2000">
              <a:solidFill>
                <a:schemeClr val="lt2"/>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5"/>
        <p:cNvGrpSpPr/>
        <p:nvPr/>
      </p:nvGrpSpPr>
      <p:grpSpPr>
        <a:xfrm>
          <a:off x="0" y="0"/>
          <a:ext cx="0" cy="0"/>
          <a:chOff x="0" y="0"/>
          <a:chExt cx="0" cy="0"/>
        </a:xfrm>
      </p:grpSpPr>
      <p:sp>
        <p:nvSpPr>
          <p:cNvPr id="136" name="Google Shape;136;p27"/>
          <p:cNvSpPr txBox="1">
            <a:spLocks noGrp="1"/>
          </p:cNvSpPr>
          <p:nvPr>
            <p:ph type="ctrTitle" idx="9"/>
          </p:nvPr>
        </p:nvSpPr>
        <p:spPr>
          <a:xfrm rot="5400000">
            <a:off x="6672869" y="1646270"/>
            <a:ext cx="2913300" cy="48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400"/>
              <a:t>TABLE OF CONTENTS</a:t>
            </a:r>
            <a:endParaRPr sz="2400"/>
          </a:p>
        </p:txBody>
      </p:sp>
      <p:sp>
        <p:nvSpPr>
          <p:cNvPr id="137" name="Google Shape;137;p27"/>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7"/>
          <p:cNvSpPr txBox="1">
            <a:spLocks noGrp="1"/>
          </p:cNvSpPr>
          <p:nvPr>
            <p:ph type="subTitle" idx="7"/>
          </p:nvPr>
        </p:nvSpPr>
        <p:spPr>
          <a:xfrm>
            <a:off x="3427997" y="2475197"/>
            <a:ext cx="19065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Here you could describe the topic of the section</a:t>
            </a:r>
            <a:endParaRPr/>
          </a:p>
        </p:txBody>
      </p:sp>
      <p:sp>
        <p:nvSpPr>
          <p:cNvPr id="139" name="Google Shape;139;p27"/>
          <p:cNvSpPr txBox="1">
            <a:spLocks noGrp="1"/>
          </p:cNvSpPr>
          <p:nvPr>
            <p:ph type="ctrTitle" idx="6"/>
          </p:nvPr>
        </p:nvSpPr>
        <p:spPr>
          <a:xfrm>
            <a:off x="3427999" y="2061098"/>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PROJECT GOALS</a:t>
            </a:r>
            <a:endParaRPr/>
          </a:p>
        </p:txBody>
      </p:sp>
      <p:sp>
        <p:nvSpPr>
          <p:cNvPr id="140" name="Google Shape;140;p27"/>
          <p:cNvSpPr txBox="1">
            <a:spLocks noGrp="1"/>
          </p:cNvSpPr>
          <p:nvPr>
            <p:ph type="title" idx="8"/>
          </p:nvPr>
        </p:nvSpPr>
        <p:spPr>
          <a:xfrm>
            <a:off x="2023007" y="2323463"/>
            <a:ext cx="15735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03</a:t>
            </a:r>
            <a:endParaRPr>
              <a:solidFill>
                <a:schemeClr val="lt1"/>
              </a:solidFill>
            </a:endParaRPr>
          </a:p>
        </p:txBody>
      </p:sp>
      <p:sp>
        <p:nvSpPr>
          <p:cNvPr id="141" name="Google Shape;141;p27"/>
          <p:cNvSpPr txBox="1">
            <a:spLocks noGrp="1"/>
          </p:cNvSpPr>
          <p:nvPr>
            <p:ph type="ctrTitle"/>
          </p:nvPr>
        </p:nvSpPr>
        <p:spPr>
          <a:xfrm>
            <a:off x="3423902" y="387473"/>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200"/>
              <a:buNone/>
            </a:pPr>
            <a:r>
              <a:rPr lang="en"/>
              <a:t>ABOUT THE PROJECT</a:t>
            </a:r>
            <a:endParaRPr/>
          </a:p>
        </p:txBody>
      </p:sp>
      <p:sp>
        <p:nvSpPr>
          <p:cNvPr id="142" name="Google Shape;142;p27"/>
          <p:cNvSpPr txBox="1">
            <a:spLocks noGrp="1"/>
          </p:cNvSpPr>
          <p:nvPr>
            <p:ph type="subTitle" idx="1"/>
          </p:nvPr>
        </p:nvSpPr>
        <p:spPr>
          <a:xfrm>
            <a:off x="3423900" y="802521"/>
            <a:ext cx="19065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Here you could describe the topic of the section</a:t>
            </a:r>
            <a:endParaRPr/>
          </a:p>
        </p:txBody>
      </p:sp>
      <p:sp>
        <p:nvSpPr>
          <p:cNvPr id="143" name="Google Shape;143;p27"/>
          <p:cNvSpPr txBox="1">
            <a:spLocks noGrp="1"/>
          </p:cNvSpPr>
          <p:nvPr>
            <p:ph type="title" idx="2"/>
          </p:nvPr>
        </p:nvSpPr>
        <p:spPr>
          <a:xfrm>
            <a:off x="2023007" y="654113"/>
            <a:ext cx="17391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01</a:t>
            </a:r>
            <a:endParaRPr>
              <a:solidFill>
                <a:schemeClr val="lt1"/>
              </a:solidFill>
            </a:endParaRPr>
          </a:p>
        </p:txBody>
      </p:sp>
      <p:sp>
        <p:nvSpPr>
          <p:cNvPr id="144" name="Google Shape;144;p27"/>
          <p:cNvSpPr txBox="1">
            <a:spLocks noGrp="1"/>
          </p:cNvSpPr>
          <p:nvPr>
            <p:ph type="ctrTitle" idx="3"/>
          </p:nvPr>
        </p:nvSpPr>
        <p:spPr>
          <a:xfrm>
            <a:off x="3425264" y="1224286"/>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MAJOR REQUIREMENTS</a:t>
            </a:r>
            <a:endParaRPr/>
          </a:p>
        </p:txBody>
      </p:sp>
      <p:sp>
        <p:nvSpPr>
          <p:cNvPr id="145" name="Google Shape;145;p27"/>
          <p:cNvSpPr txBox="1">
            <a:spLocks noGrp="1"/>
          </p:cNvSpPr>
          <p:nvPr>
            <p:ph type="subTitle" idx="4"/>
          </p:nvPr>
        </p:nvSpPr>
        <p:spPr>
          <a:xfrm>
            <a:off x="3425259" y="1638859"/>
            <a:ext cx="19767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Here you could describe the topic of the section</a:t>
            </a:r>
            <a:endParaRPr/>
          </a:p>
        </p:txBody>
      </p:sp>
      <p:sp>
        <p:nvSpPr>
          <p:cNvPr id="146" name="Google Shape;146;p27"/>
          <p:cNvSpPr txBox="1">
            <a:spLocks noGrp="1"/>
          </p:cNvSpPr>
          <p:nvPr>
            <p:ph type="title" idx="5"/>
          </p:nvPr>
        </p:nvSpPr>
        <p:spPr>
          <a:xfrm>
            <a:off x="2023007" y="1488788"/>
            <a:ext cx="16152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02</a:t>
            </a:r>
            <a:endParaRPr>
              <a:solidFill>
                <a:schemeClr val="lt1"/>
              </a:solidFill>
            </a:endParaRPr>
          </a:p>
        </p:txBody>
      </p:sp>
      <p:sp>
        <p:nvSpPr>
          <p:cNvPr id="147" name="Google Shape;147;p27"/>
          <p:cNvSpPr txBox="1">
            <a:spLocks noGrp="1"/>
          </p:cNvSpPr>
          <p:nvPr>
            <p:ph type="ctrTitle" idx="13"/>
          </p:nvPr>
        </p:nvSpPr>
        <p:spPr>
          <a:xfrm>
            <a:off x="3427999" y="2897911"/>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SNEAK PEEK</a:t>
            </a:r>
            <a:endParaRPr/>
          </a:p>
        </p:txBody>
      </p:sp>
      <p:sp>
        <p:nvSpPr>
          <p:cNvPr id="148" name="Google Shape;148;p27"/>
          <p:cNvSpPr txBox="1">
            <a:spLocks noGrp="1"/>
          </p:cNvSpPr>
          <p:nvPr>
            <p:ph type="subTitle" idx="14"/>
          </p:nvPr>
        </p:nvSpPr>
        <p:spPr>
          <a:xfrm>
            <a:off x="3427997" y="3311534"/>
            <a:ext cx="19065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Here you could describe the topic of the section</a:t>
            </a:r>
            <a:endParaRPr/>
          </a:p>
        </p:txBody>
      </p:sp>
      <p:sp>
        <p:nvSpPr>
          <p:cNvPr id="149" name="Google Shape;149;p27"/>
          <p:cNvSpPr txBox="1">
            <a:spLocks noGrp="1"/>
          </p:cNvSpPr>
          <p:nvPr>
            <p:ph type="title" idx="15"/>
          </p:nvPr>
        </p:nvSpPr>
        <p:spPr>
          <a:xfrm>
            <a:off x="2023007" y="3158138"/>
            <a:ext cx="15735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04</a:t>
            </a:r>
            <a:endParaRPr>
              <a:solidFill>
                <a:schemeClr val="lt1"/>
              </a:solidFill>
            </a:endParaRPr>
          </a:p>
        </p:txBody>
      </p:sp>
      <p:sp>
        <p:nvSpPr>
          <p:cNvPr id="150" name="Google Shape;150;p27"/>
          <p:cNvSpPr txBox="1">
            <a:spLocks noGrp="1"/>
          </p:cNvSpPr>
          <p:nvPr>
            <p:ph type="ctrTitle" idx="16"/>
          </p:nvPr>
        </p:nvSpPr>
        <p:spPr>
          <a:xfrm>
            <a:off x="3427999" y="3734723"/>
            <a:ext cx="2251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PROJECT STAGES</a:t>
            </a:r>
            <a:endParaRPr/>
          </a:p>
        </p:txBody>
      </p:sp>
      <p:sp>
        <p:nvSpPr>
          <p:cNvPr id="151" name="Google Shape;151;p27"/>
          <p:cNvSpPr txBox="1">
            <a:spLocks noGrp="1"/>
          </p:cNvSpPr>
          <p:nvPr>
            <p:ph type="subTitle" idx="17"/>
          </p:nvPr>
        </p:nvSpPr>
        <p:spPr>
          <a:xfrm>
            <a:off x="3427997" y="4147872"/>
            <a:ext cx="19065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t>Here you could describe the topic of the section</a:t>
            </a:r>
            <a:endParaRPr/>
          </a:p>
        </p:txBody>
      </p:sp>
      <p:sp>
        <p:nvSpPr>
          <p:cNvPr id="152" name="Google Shape;152;p27"/>
          <p:cNvSpPr txBox="1">
            <a:spLocks noGrp="1"/>
          </p:cNvSpPr>
          <p:nvPr>
            <p:ph type="title" idx="18"/>
          </p:nvPr>
        </p:nvSpPr>
        <p:spPr>
          <a:xfrm>
            <a:off x="2023007" y="3992813"/>
            <a:ext cx="15735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chemeClr val="lt1"/>
                </a:solidFill>
              </a:rPr>
              <a:t>05</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8" name="Google Shape;158;p28"/>
          <p:cNvSpPr/>
          <p:nvPr/>
        </p:nvSpPr>
        <p:spPr>
          <a:xfrm>
            <a:off x="4095925" y="1648475"/>
            <a:ext cx="2991000" cy="1988700"/>
          </a:xfrm>
          <a:prstGeom prst="rect">
            <a:avLst/>
          </a:prstGeom>
          <a:solidFill>
            <a:schemeClr val="accent3">
              <a:alpha val="5803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000" b="1" i="1">
                <a:latin typeface="Century Gothic"/>
                <a:ea typeface="Century Gothic"/>
                <a:cs typeface="Century Gothic"/>
                <a:sym typeface="Century Gothic"/>
              </a:rPr>
              <a:t>My Shoppe </a:t>
            </a:r>
            <a:r>
              <a:rPr lang="en" sz="1000">
                <a:latin typeface="Century Gothic"/>
                <a:ea typeface="Century Gothic"/>
                <a:cs typeface="Century Gothic"/>
                <a:sym typeface="Century Gothic"/>
              </a:rPr>
              <a:t>is a cutting-edge ecommerce platform that offers a seamless shopping experience for customers worldwide. With a user-friendly interface and robust features, it simplifies online shopping for both buyers and sellers. From trendy fashion to electronics and more, My Shoppe caters to diverse consumer needs with its wide range of products.</a:t>
            </a:r>
            <a:endParaRPr sz="1000" i="0" u="none" strike="noStrike" cap="none">
              <a:solidFill>
                <a:srgbClr val="000000"/>
              </a:solidFill>
              <a:latin typeface="Century Gothic"/>
              <a:ea typeface="Century Gothic"/>
              <a:cs typeface="Century Gothic"/>
              <a:sym typeface="Century Gothic"/>
            </a:endParaRPr>
          </a:p>
        </p:txBody>
      </p:sp>
      <p:sp>
        <p:nvSpPr>
          <p:cNvPr id="159" name="Google Shape;159;p28"/>
          <p:cNvSpPr txBox="1">
            <a:spLocks noGrp="1"/>
          </p:cNvSpPr>
          <p:nvPr>
            <p:ph type="subTitle" idx="1"/>
          </p:nvPr>
        </p:nvSpPr>
        <p:spPr>
          <a:xfrm flipH="1">
            <a:off x="1667175" y="2154225"/>
            <a:ext cx="2503200" cy="1170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endParaRPr/>
          </a:p>
          <a:p>
            <a:pPr marL="0" lvl="0" indent="0" algn="r" rtl="0">
              <a:lnSpc>
                <a:spcPct val="100000"/>
              </a:lnSpc>
              <a:spcBef>
                <a:spcPts val="0"/>
              </a:spcBef>
              <a:spcAft>
                <a:spcPts val="0"/>
              </a:spcAft>
              <a:buSzPts val="1200"/>
              <a:buNone/>
            </a:pPr>
            <a:endParaRPr/>
          </a:p>
        </p:txBody>
      </p:sp>
      <p:sp>
        <p:nvSpPr>
          <p:cNvPr id="160" name="Google Shape;160;p28"/>
          <p:cNvSpPr txBox="1">
            <a:spLocks noGrp="1"/>
          </p:cNvSpPr>
          <p:nvPr>
            <p:ph type="title"/>
          </p:nvPr>
        </p:nvSpPr>
        <p:spPr>
          <a:xfrm>
            <a:off x="459150" y="2046325"/>
            <a:ext cx="3498000" cy="8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4800"/>
              <a:buFont typeface="Arial"/>
              <a:buNone/>
            </a:pPr>
            <a:r>
              <a:rPr lang="en" sz="4800">
                <a:solidFill>
                  <a:schemeClr val="dk2"/>
                </a:solidFill>
              </a:rPr>
              <a:t>My Shoppe</a:t>
            </a:r>
            <a:endParaRPr>
              <a:solidFill>
                <a:schemeClr val="dk2"/>
              </a:solidFill>
            </a:endParaRPr>
          </a:p>
        </p:txBody>
      </p:sp>
      <p:sp>
        <p:nvSpPr>
          <p:cNvPr id="161" name="Google Shape;161;p28"/>
          <p:cNvSpPr/>
          <p:nvPr/>
        </p:nvSpPr>
        <p:spPr>
          <a:xfrm>
            <a:off x="0" y="1577400"/>
            <a:ext cx="362100" cy="1988700"/>
          </a:xfrm>
          <a:prstGeom prst="rect">
            <a:avLst/>
          </a:prstGeom>
          <a:solidFill>
            <a:schemeClr val="accent3">
              <a:alpha val="5803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9"/>
          <p:cNvSpPr/>
          <p:nvPr/>
        </p:nvSpPr>
        <p:spPr>
          <a:xfrm rot="-5400000" flipH="1">
            <a:off x="3479850" y="-964750"/>
            <a:ext cx="4041000" cy="7104300"/>
          </a:xfrm>
          <a:prstGeom prst="rect">
            <a:avLst/>
          </a:prstGeom>
          <a:gradFill>
            <a:gsLst>
              <a:gs pos="0">
                <a:srgbClr val="A9B9D3">
                  <a:alpha val="30588"/>
                </a:srgbClr>
              </a:gs>
              <a:gs pos="100000">
                <a:schemeClr val="accent1"/>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9"/>
          <p:cNvSpPr txBox="1">
            <a:spLocks noGrp="1"/>
          </p:cNvSpPr>
          <p:nvPr>
            <p:ph type="ctrTitle"/>
          </p:nvPr>
        </p:nvSpPr>
        <p:spPr>
          <a:xfrm rot="-5400000">
            <a:off x="-461900" y="2106600"/>
            <a:ext cx="3582900" cy="897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800"/>
              <a:buNone/>
            </a:pPr>
            <a:r>
              <a:rPr lang="en">
                <a:solidFill>
                  <a:schemeClr val="lt1"/>
                </a:solidFill>
              </a:rPr>
              <a:t>INTRODUCTION</a:t>
            </a:r>
            <a:endParaRPr>
              <a:solidFill>
                <a:schemeClr val="lt1"/>
              </a:solidFill>
            </a:endParaRPr>
          </a:p>
        </p:txBody>
      </p:sp>
      <p:sp>
        <p:nvSpPr>
          <p:cNvPr id="169" name="Google Shape;169;p29"/>
          <p:cNvSpPr txBox="1">
            <a:spLocks noGrp="1"/>
          </p:cNvSpPr>
          <p:nvPr>
            <p:ph type="subTitle" idx="1"/>
          </p:nvPr>
        </p:nvSpPr>
        <p:spPr>
          <a:xfrm>
            <a:off x="2185875" y="634150"/>
            <a:ext cx="5403000" cy="2155500"/>
          </a:xfrm>
          <a:prstGeom prst="rect">
            <a:avLst/>
          </a:prstGeom>
          <a:noFill/>
          <a:ln>
            <a:noFill/>
          </a:ln>
        </p:spPr>
        <p:txBody>
          <a:bodyPr spcFirstLastPara="1" wrap="square" lIns="91425" tIns="91425" rIns="91425" bIns="91425" anchor="t" anchorCtr="0">
            <a:noAutofit/>
          </a:bodyPr>
          <a:lstStyle/>
          <a:p>
            <a:pPr marL="0" marR="571500" lvl="0" indent="0" algn="l" rtl="0">
              <a:spcBef>
                <a:spcPts val="0"/>
              </a:spcBef>
              <a:spcAft>
                <a:spcPts val="0"/>
              </a:spcAft>
              <a:buNone/>
            </a:pPr>
            <a:r>
              <a:rPr lang="en" sz="1300">
                <a:solidFill>
                  <a:srgbClr val="000000"/>
                </a:solidFill>
                <a:latin typeface="Arial"/>
                <a:ea typeface="Arial"/>
                <a:cs typeface="Arial"/>
                <a:sym typeface="Arial"/>
              </a:rPr>
              <a:t>This project aims to design and implementation of a MySQL relational database and NoSQL database for an e-commerce platform called "MyShoppe." </a:t>
            </a:r>
            <a:endParaRPr sz="1300">
              <a:solidFill>
                <a:srgbClr val="000000"/>
              </a:solidFill>
              <a:latin typeface="Arial"/>
              <a:ea typeface="Arial"/>
              <a:cs typeface="Arial"/>
              <a:sym typeface="Arial"/>
            </a:endParaRPr>
          </a:p>
          <a:p>
            <a:pPr marL="0" marR="571500" lvl="0" indent="0" algn="l" rtl="0">
              <a:spcBef>
                <a:spcPts val="0"/>
              </a:spcBef>
              <a:spcAft>
                <a:spcPts val="0"/>
              </a:spcAft>
              <a:buNone/>
            </a:pPr>
            <a:endParaRPr sz="1300">
              <a:solidFill>
                <a:srgbClr val="000000"/>
              </a:solidFill>
              <a:latin typeface="Arial"/>
              <a:ea typeface="Arial"/>
              <a:cs typeface="Arial"/>
              <a:sym typeface="Arial"/>
            </a:endParaRPr>
          </a:p>
          <a:p>
            <a:pPr marL="0" marR="571500" lvl="0" indent="0" algn="l" rtl="0">
              <a:spcBef>
                <a:spcPts val="0"/>
              </a:spcBef>
              <a:spcAft>
                <a:spcPts val="0"/>
              </a:spcAft>
              <a:buNone/>
            </a:pPr>
            <a:r>
              <a:rPr lang="en" sz="1300">
                <a:solidFill>
                  <a:srgbClr val="000000"/>
                </a:solidFill>
                <a:latin typeface="Arial"/>
                <a:ea typeface="Arial"/>
                <a:cs typeface="Arial"/>
                <a:sym typeface="Arial"/>
              </a:rPr>
              <a:t>The platform aims to provide a seamless online shopping experience for customers and a reliable platform for vendors to list and sell their products. </a:t>
            </a:r>
            <a:endParaRPr sz="1300">
              <a:solidFill>
                <a:srgbClr val="000000"/>
              </a:solidFill>
              <a:latin typeface="Arial"/>
              <a:ea typeface="Arial"/>
              <a:cs typeface="Arial"/>
              <a:sym typeface="Arial"/>
            </a:endParaRPr>
          </a:p>
          <a:p>
            <a:pPr marL="0" marR="571500" lvl="0" indent="0" algn="l" rtl="0">
              <a:spcBef>
                <a:spcPts val="0"/>
              </a:spcBef>
              <a:spcAft>
                <a:spcPts val="0"/>
              </a:spcAft>
              <a:buNone/>
            </a:pPr>
            <a:endParaRPr sz="1300">
              <a:solidFill>
                <a:srgbClr val="000000"/>
              </a:solidFill>
              <a:latin typeface="Arial"/>
              <a:ea typeface="Arial"/>
              <a:cs typeface="Arial"/>
              <a:sym typeface="Arial"/>
            </a:endParaRPr>
          </a:p>
          <a:p>
            <a:pPr marL="0" marR="571500" lvl="0" indent="0" algn="l" rtl="0">
              <a:spcBef>
                <a:spcPts val="0"/>
              </a:spcBef>
              <a:spcAft>
                <a:spcPts val="0"/>
              </a:spcAft>
              <a:buNone/>
            </a:pPr>
            <a:r>
              <a:rPr lang="en" sz="1300">
                <a:solidFill>
                  <a:srgbClr val="000000"/>
                </a:solidFill>
                <a:latin typeface="Arial"/>
                <a:ea typeface="Arial"/>
                <a:cs typeface="Arial"/>
                <a:sym typeface="Arial"/>
              </a:rPr>
              <a:t>The database management system plays a crucial role in ensuring efficient data storage, retrieval, and management of various entities involved in the e-commerce ecosystem</a:t>
            </a:r>
            <a:endParaRPr sz="1300">
              <a:solidFill>
                <a:srgbClr val="000000"/>
              </a:solidFill>
              <a:latin typeface="Arial"/>
              <a:ea typeface="Arial"/>
              <a:cs typeface="Arial"/>
              <a:sym typeface="Arial"/>
            </a:endParaRPr>
          </a:p>
          <a:p>
            <a:pPr marL="0" marR="571500" lvl="0" indent="0" algn="l" rtl="0">
              <a:spcBef>
                <a:spcPts val="0"/>
              </a:spcBef>
              <a:spcAft>
                <a:spcPts val="0"/>
              </a:spcAft>
              <a:buNone/>
            </a:pPr>
            <a:endParaRPr sz="1300">
              <a:solidFill>
                <a:srgbClr val="000000"/>
              </a:solidFill>
              <a:latin typeface="Arial"/>
              <a:ea typeface="Arial"/>
              <a:cs typeface="Arial"/>
              <a:sym typeface="Arial"/>
            </a:endParaRPr>
          </a:p>
          <a:p>
            <a:pPr marL="0" marR="571500" lvl="0" indent="0" algn="l" rtl="0">
              <a:spcBef>
                <a:spcPts val="0"/>
              </a:spcBef>
              <a:spcAft>
                <a:spcPts val="0"/>
              </a:spcAft>
              <a:buNone/>
            </a:pPr>
            <a:r>
              <a:rPr lang="en" sz="1300">
                <a:solidFill>
                  <a:srgbClr val="000000"/>
                </a:solidFill>
                <a:latin typeface="Arial"/>
                <a:ea typeface="Arial"/>
                <a:cs typeface="Arial"/>
                <a:sym typeface="Arial"/>
              </a:rPr>
              <a:t>MySQL brings the structure of relational databases, while NoSQL (MongoDB) offers unparalleled flexibility and scalability to meet the demands of modern, data-driven applications.</a:t>
            </a:r>
            <a:endParaRPr sz="13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ctrTitle"/>
          </p:nvPr>
        </p:nvSpPr>
        <p:spPr>
          <a:xfrm rot="-5400000">
            <a:off x="-1299030" y="2204075"/>
            <a:ext cx="3481200" cy="487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400"/>
              <a:buNone/>
            </a:pPr>
            <a:r>
              <a:rPr lang="en" sz="3000"/>
              <a:t>PHASE 1</a:t>
            </a:r>
            <a:endParaRPr sz="3000"/>
          </a:p>
        </p:txBody>
      </p:sp>
      <p:cxnSp>
        <p:nvCxnSpPr>
          <p:cNvPr id="175" name="Google Shape;175;p30"/>
          <p:cNvCxnSpPr/>
          <p:nvPr/>
        </p:nvCxnSpPr>
        <p:spPr>
          <a:xfrm rot="10800000" flipH="1">
            <a:off x="781425" y="281550"/>
            <a:ext cx="43500" cy="4563000"/>
          </a:xfrm>
          <a:prstGeom prst="straightConnector1">
            <a:avLst/>
          </a:prstGeom>
          <a:noFill/>
          <a:ln w="19050" cap="flat" cmpd="sng">
            <a:solidFill>
              <a:schemeClr val="accent1"/>
            </a:solidFill>
            <a:prstDash val="solid"/>
            <a:round/>
            <a:headEnd type="none" w="sm" len="sm"/>
            <a:tailEnd type="none" w="sm" len="sm"/>
          </a:ln>
        </p:spPr>
      </p:cxnSp>
      <p:sp>
        <p:nvSpPr>
          <p:cNvPr id="176" name="Google Shape;176;p30"/>
          <p:cNvSpPr txBox="1"/>
          <p:nvPr/>
        </p:nvSpPr>
        <p:spPr>
          <a:xfrm>
            <a:off x="1149750" y="424750"/>
            <a:ext cx="1440900" cy="2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ivvic SemiBold"/>
                <a:ea typeface="Livvic SemiBold"/>
                <a:cs typeface="Livvic SemiBold"/>
                <a:sym typeface="Livvic SemiBold"/>
              </a:rPr>
              <a:t>ER - Diagram</a:t>
            </a:r>
            <a:endParaRPr>
              <a:solidFill>
                <a:schemeClr val="dk1"/>
              </a:solidFill>
              <a:latin typeface="Livvic SemiBold"/>
              <a:ea typeface="Livvic SemiBold"/>
              <a:cs typeface="Livvic SemiBold"/>
              <a:sym typeface="Livvic SemiBold"/>
            </a:endParaRPr>
          </a:p>
        </p:txBody>
      </p:sp>
      <p:pic>
        <p:nvPicPr>
          <p:cNvPr id="177" name="Google Shape;177;p30"/>
          <p:cNvPicPr preferRelativeResize="0"/>
          <p:nvPr/>
        </p:nvPicPr>
        <p:blipFill>
          <a:blip r:embed="rId3">
            <a:alphaModFix/>
          </a:blip>
          <a:stretch>
            <a:fillRect/>
          </a:stretch>
        </p:blipFill>
        <p:spPr>
          <a:xfrm>
            <a:off x="1399500" y="889850"/>
            <a:ext cx="5905500" cy="371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title" idx="4294967295"/>
          </p:nvPr>
        </p:nvSpPr>
        <p:spPr>
          <a:xfrm>
            <a:off x="1048350" y="0"/>
            <a:ext cx="7047300" cy="6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DADADA"/>
              </a:buClr>
              <a:buSzPts val="4000"/>
              <a:buFont typeface="Lustria"/>
              <a:buNone/>
            </a:pPr>
            <a:r>
              <a:rPr lang="en" sz="4000">
                <a:solidFill>
                  <a:srgbClr val="DADADA"/>
                </a:solidFill>
                <a:latin typeface="Lustria"/>
                <a:ea typeface="Lustria"/>
                <a:cs typeface="Lustria"/>
                <a:sym typeface="Lustria"/>
              </a:rPr>
              <a:t>DATABASE SCHEMA</a:t>
            </a:r>
            <a:endParaRPr>
              <a:solidFill>
                <a:srgbClr val="FFFFFF"/>
              </a:solidFill>
              <a:latin typeface="Arial"/>
              <a:ea typeface="Arial"/>
              <a:cs typeface="Arial"/>
              <a:sym typeface="Arial"/>
            </a:endParaRPr>
          </a:p>
        </p:txBody>
      </p:sp>
      <p:pic>
        <p:nvPicPr>
          <p:cNvPr id="183" name="Google Shape;183;p31"/>
          <p:cNvPicPr preferRelativeResize="0"/>
          <p:nvPr/>
        </p:nvPicPr>
        <p:blipFill>
          <a:blip r:embed="rId3">
            <a:alphaModFix/>
          </a:blip>
          <a:stretch>
            <a:fillRect/>
          </a:stretch>
        </p:blipFill>
        <p:spPr>
          <a:xfrm>
            <a:off x="1426600" y="2604175"/>
            <a:ext cx="1745675" cy="2340175"/>
          </a:xfrm>
          <a:prstGeom prst="rect">
            <a:avLst/>
          </a:prstGeom>
          <a:noFill/>
          <a:ln>
            <a:noFill/>
          </a:ln>
        </p:spPr>
      </p:pic>
      <p:pic>
        <p:nvPicPr>
          <p:cNvPr id="184" name="Google Shape;184;p31"/>
          <p:cNvPicPr preferRelativeResize="0"/>
          <p:nvPr/>
        </p:nvPicPr>
        <p:blipFill rotWithShape="1">
          <a:blip r:embed="rId4">
            <a:alphaModFix/>
          </a:blip>
          <a:srcRect r="32212"/>
          <a:stretch/>
        </p:blipFill>
        <p:spPr>
          <a:xfrm>
            <a:off x="4445225" y="2604175"/>
            <a:ext cx="4061649" cy="2340175"/>
          </a:xfrm>
          <a:prstGeom prst="rect">
            <a:avLst/>
          </a:prstGeom>
          <a:noFill/>
          <a:ln>
            <a:noFill/>
          </a:ln>
        </p:spPr>
      </p:pic>
      <p:sp>
        <p:nvSpPr>
          <p:cNvPr id="185" name="Google Shape;185;p31"/>
          <p:cNvSpPr txBox="1"/>
          <p:nvPr/>
        </p:nvSpPr>
        <p:spPr>
          <a:xfrm>
            <a:off x="774975" y="1012750"/>
            <a:ext cx="34119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CECEC"/>
                </a:solidFill>
              </a:rPr>
              <a:t>Our Project ‘My Shoppe’ database schema, consists of various tables like 'cart', 'product', 'orders', etc., which have been created using SQL CREATE TABLE statements to define the structure for storing e-commerce data..</a:t>
            </a:r>
            <a:endParaRPr>
              <a:solidFill>
                <a:srgbClr val="ECECEC"/>
              </a:solidFill>
            </a:endParaRPr>
          </a:p>
        </p:txBody>
      </p:sp>
      <p:sp>
        <p:nvSpPr>
          <p:cNvPr id="186" name="Google Shape;186;p31"/>
          <p:cNvSpPr txBox="1"/>
          <p:nvPr/>
        </p:nvSpPr>
        <p:spPr>
          <a:xfrm>
            <a:off x="4677825" y="1142000"/>
            <a:ext cx="3276000" cy="95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chemeClr val="lt2"/>
                </a:solidFill>
              </a:rPr>
              <a:t>Inserted some relevant e-commerce data into the tables using INSERT INTO commands.</a:t>
            </a:r>
            <a:endParaRPr sz="600">
              <a:solidFill>
                <a:srgbClr val="435D7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
        <p:cNvGrpSpPr/>
        <p:nvPr/>
      </p:nvGrpSpPr>
      <p:grpSpPr>
        <a:xfrm>
          <a:off x="0" y="0"/>
          <a:ext cx="0" cy="0"/>
          <a:chOff x="0" y="0"/>
          <a:chExt cx="0" cy="0"/>
        </a:xfrm>
      </p:grpSpPr>
      <p:sp>
        <p:nvSpPr>
          <p:cNvPr id="191" name="Google Shape;191;p32"/>
          <p:cNvSpPr txBox="1">
            <a:spLocks noGrp="1"/>
          </p:cNvSpPr>
          <p:nvPr>
            <p:ph type="title" idx="4294967295"/>
          </p:nvPr>
        </p:nvSpPr>
        <p:spPr>
          <a:xfrm>
            <a:off x="1048350" y="0"/>
            <a:ext cx="7047300" cy="6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DADADA"/>
              </a:buClr>
              <a:buSzPts val="4000"/>
              <a:buFont typeface="Lustria"/>
              <a:buNone/>
            </a:pPr>
            <a:r>
              <a:rPr lang="en" sz="2700">
                <a:solidFill>
                  <a:srgbClr val="DADADA"/>
                </a:solidFill>
                <a:latin typeface="Lustria"/>
                <a:ea typeface="Lustria"/>
                <a:cs typeface="Lustria"/>
                <a:sym typeface="Lustria"/>
              </a:rPr>
              <a:t>Normalization</a:t>
            </a:r>
            <a:endParaRPr sz="2700">
              <a:solidFill>
                <a:srgbClr val="FFFFFF"/>
              </a:solidFill>
              <a:latin typeface="Arial"/>
              <a:ea typeface="Arial"/>
              <a:cs typeface="Arial"/>
              <a:sym typeface="Arial"/>
            </a:endParaRPr>
          </a:p>
        </p:txBody>
      </p:sp>
      <p:sp>
        <p:nvSpPr>
          <p:cNvPr id="192" name="Google Shape;192;p32"/>
          <p:cNvSpPr txBox="1"/>
          <p:nvPr/>
        </p:nvSpPr>
        <p:spPr>
          <a:xfrm>
            <a:off x="755575" y="999850"/>
            <a:ext cx="7586100" cy="35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1. 1NF and 2NF: </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  - 1NF: Ensures each column contains atomic values and eliminates repeating groups.</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  - 2NF: Requires non-key attributes to be fully functionally dependent on the entire primary key. </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  - Example: In the "Orders" and "OrderItems" tables, all attributes in "OrderItems" should be relevant to both OrderItemID and OrderID.</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2. 3NF: </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  - Requires the database to be in 2NF and all attributes to be functionally dependent only on the primary key.</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  - Example: In the "Users" table, attributes like Username, Email, and Password should directly relate to the primary key (UserID) and not depend on each other.</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3. Application:</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  - Normalization principles applied to reduce data redundancy and improve data integrity.</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300">
                <a:solidFill>
                  <a:srgbClr val="E3E9ED"/>
                </a:solidFill>
                <a:latin typeface="Proxima Nova"/>
                <a:ea typeface="Proxima Nova"/>
                <a:cs typeface="Proxima Nova"/>
                <a:sym typeface="Proxima Nova"/>
              </a:rPr>
              <a:t>  - Ensures optimal database organization and performance.</a:t>
            </a:r>
            <a:endParaRPr sz="1300">
              <a:solidFill>
                <a:srgbClr val="E3E9ED"/>
              </a:solidFill>
              <a:latin typeface="Proxima Nova"/>
              <a:ea typeface="Proxima Nova"/>
              <a:cs typeface="Proxima Nova"/>
              <a:sym typeface="Proxima Nova"/>
            </a:endParaRPr>
          </a:p>
          <a:p>
            <a:pPr marL="0" lvl="0" indent="0" algn="l" rtl="0">
              <a:spcBef>
                <a:spcPts val="0"/>
              </a:spcBef>
              <a:spcAft>
                <a:spcPts val="0"/>
              </a:spcAft>
              <a:buNone/>
            </a:pPr>
            <a:endParaRPr sz="1300">
              <a:solidFill>
                <a:srgbClr val="E3E9ED"/>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ctrTitle"/>
          </p:nvPr>
        </p:nvSpPr>
        <p:spPr>
          <a:xfrm rot="-5400000">
            <a:off x="-1299030" y="2204075"/>
            <a:ext cx="3481200" cy="487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400"/>
              <a:buNone/>
            </a:pPr>
            <a:r>
              <a:rPr lang="en" sz="3000"/>
              <a:t>PHASE 2</a:t>
            </a:r>
            <a:endParaRPr sz="3000"/>
          </a:p>
        </p:txBody>
      </p:sp>
      <p:cxnSp>
        <p:nvCxnSpPr>
          <p:cNvPr id="198" name="Google Shape;198;p33"/>
          <p:cNvCxnSpPr/>
          <p:nvPr/>
        </p:nvCxnSpPr>
        <p:spPr>
          <a:xfrm rot="10800000" flipH="1">
            <a:off x="781425" y="281550"/>
            <a:ext cx="43500" cy="4563000"/>
          </a:xfrm>
          <a:prstGeom prst="straightConnector1">
            <a:avLst/>
          </a:prstGeom>
          <a:noFill/>
          <a:ln w="19050" cap="flat" cmpd="sng">
            <a:solidFill>
              <a:schemeClr val="accent1"/>
            </a:solidFill>
            <a:prstDash val="solid"/>
            <a:round/>
            <a:headEnd type="none" w="sm" len="sm"/>
            <a:tailEnd type="none" w="sm" len="sm"/>
          </a:ln>
        </p:spPr>
      </p:cxnSp>
      <p:sp>
        <p:nvSpPr>
          <p:cNvPr id="199" name="Google Shape;199;p33"/>
          <p:cNvSpPr txBox="1"/>
          <p:nvPr/>
        </p:nvSpPr>
        <p:spPr>
          <a:xfrm>
            <a:off x="1149750" y="424750"/>
            <a:ext cx="1440900" cy="2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ivvic SemiBold"/>
                <a:ea typeface="Livvic SemiBold"/>
                <a:cs typeface="Livvic SemiBold"/>
                <a:sym typeface="Livvic SemiBold"/>
              </a:rPr>
              <a:t>MONGODB</a:t>
            </a:r>
            <a:endParaRPr>
              <a:solidFill>
                <a:schemeClr val="dk1"/>
              </a:solidFill>
              <a:latin typeface="Livvic SemiBold"/>
              <a:ea typeface="Livvic SemiBold"/>
              <a:cs typeface="Livvic SemiBold"/>
              <a:sym typeface="Livvic SemiBold"/>
            </a:endParaRPr>
          </a:p>
        </p:txBody>
      </p:sp>
      <p:pic>
        <p:nvPicPr>
          <p:cNvPr id="200" name="Google Shape;200;p33"/>
          <p:cNvPicPr preferRelativeResize="0"/>
          <p:nvPr/>
        </p:nvPicPr>
        <p:blipFill>
          <a:blip r:embed="rId3">
            <a:alphaModFix/>
          </a:blip>
          <a:stretch>
            <a:fillRect/>
          </a:stretch>
        </p:blipFill>
        <p:spPr>
          <a:xfrm>
            <a:off x="4002673" y="1290600"/>
            <a:ext cx="5066450" cy="2957400"/>
          </a:xfrm>
          <a:prstGeom prst="rect">
            <a:avLst/>
          </a:prstGeom>
          <a:noFill/>
          <a:ln>
            <a:noFill/>
          </a:ln>
        </p:spPr>
      </p:pic>
      <p:sp>
        <p:nvSpPr>
          <p:cNvPr id="201" name="Google Shape;201;p33"/>
          <p:cNvSpPr txBox="1"/>
          <p:nvPr/>
        </p:nvSpPr>
        <p:spPr>
          <a:xfrm>
            <a:off x="1092000" y="981125"/>
            <a:ext cx="2643600" cy="39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Century Gothic"/>
                <a:ea typeface="Century Gothic"/>
                <a:cs typeface="Century Gothic"/>
                <a:sym typeface="Century Gothic"/>
              </a:rPr>
              <a:t>Flexibility in Schema Design</a:t>
            </a:r>
            <a:r>
              <a:rPr lang="en" sz="1000">
                <a:latin typeface="Century Gothic"/>
                <a:ea typeface="Century Gothic"/>
                <a:cs typeface="Century Gothic"/>
                <a:sym typeface="Century Gothic"/>
              </a:rPr>
              <a:t>:</a:t>
            </a:r>
            <a:endParaRPr sz="1000">
              <a:latin typeface="Century Gothic"/>
              <a:ea typeface="Century Gothic"/>
              <a:cs typeface="Century Gothic"/>
              <a:sym typeface="Century Gothic"/>
            </a:endParaRPr>
          </a:p>
          <a:p>
            <a:pPr marL="0" lvl="0" indent="0" algn="l" rtl="0">
              <a:spcBef>
                <a:spcPts val="0"/>
              </a:spcBef>
              <a:spcAft>
                <a:spcPts val="0"/>
              </a:spcAft>
              <a:buNone/>
            </a:pPr>
            <a:r>
              <a:rPr lang="en" sz="1000">
                <a:latin typeface="Century Gothic"/>
                <a:ea typeface="Century Gothic"/>
                <a:cs typeface="Century Gothic"/>
                <a:sym typeface="Century Gothic"/>
              </a:rPr>
              <a:t>  - MongoDB allows for flexible schema design, enabling developers to store heterogeneous data types and evolve schemas over time without downtime.</a:t>
            </a:r>
            <a:endParaRPr sz="1000">
              <a:latin typeface="Century Gothic"/>
              <a:ea typeface="Century Gothic"/>
              <a:cs typeface="Century Gothic"/>
              <a:sym typeface="Century Gothic"/>
            </a:endParaRPr>
          </a:p>
          <a:p>
            <a:pPr marL="0" lvl="0" indent="0" algn="l" rtl="0">
              <a:spcBef>
                <a:spcPts val="0"/>
              </a:spcBef>
              <a:spcAft>
                <a:spcPts val="0"/>
              </a:spcAft>
              <a:buNone/>
            </a:pPr>
            <a:r>
              <a:rPr lang="en" sz="1000">
                <a:latin typeface="Century Gothic"/>
                <a:ea typeface="Century Gothic"/>
                <a:cs typeface="Century Gothic"/>
                <a:sym typeface="Century Gothic"/>
              </a:rPr>
              <a:t>  - This flexibility is particularly useful for handling unstructured or semi-structured data, accommodating changes in application requirements without rigid schema constraints.</a:t>
            </a: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a:p>
            <a:pPr marL="0" lvl="0" indent="0" algn="l" rtl="0">
              <a:spcBef>
                <a:spcPts val="0"/>
              </a:spcBef>
              <a:spcAft>
                <a:spcPts val="0"/>
              </a:spcAft>
              <a:buNone/>
            </a:pPr>
            <a:r>
              <a:rPr lang="en" sz="1000" b="1">
                <a:latin typeface="Century Gothic"/>
                <a:ea typeface="Century Gothic"/>
                <a:cs typeface="Century Gothic"/>
                <a:sym typeface="Century Gothic"/>
              </a:rPr>
              <a:t>Scalability and Performance</a:t>
            </a:r>
            <a:r>
              <a:rPr lang="en" sz="1000">
                <a:latin typeface="Century Gothic"/>
                <a:ea typeface="Century Gothic"/>
                <a:cs typeface="Century Gothic"/>
                <a:sym typeface="Century Gothic"/>
              </a:rPr>
              <a:t>:</a:t>
            </a:r>
            <a:endParaRPr sz="1000">
              <a:latin typeface="Century Gothic"/>
              <a:ea typeface="Century Gothic"/>
              <a:cs typeface="Century Gothic"/>
              <a:sym typeface="Century Gothic"/>
            </a:endParaRPr>
          </a:p>
          <a:p>
            <a:pPr marL="0" lvl="0" indent="0" algn="l" rtl="0">
              <a:spcBef>
                <a:spcPts val="0"/>
              </a:spcBef>
              <a:spcAft>
                <a:spcPts val="0"/>
              </a:spcAft>
              <a:buNone/>
            </a:pPr>
            <a:r>
              <a:rPr lang="en" sz="1000">
                <a:latin typeface="Century Gothic"/>
                <a:ea typeface="Century Gothic"/>
                <a:cs typeface="Century Gothic"/>
                <a:sym typeface="Century Gothic"/>
              </a:rPr>
              <a:t>  - MongoDB is designed for horizontal scalability, distributing data across multiple servers to handle large volumes of reads and writes.</a:t>
            </a:r>
            <a:endParaRPr sz="1000">
              <a:latin typeface="Century Gothic"/>
              <a:ea typeface="Century Gothic"/>
              <a:cs typeface="Century Gothic"/>
              <a:sym typeface="Century Gothic"/>
            </a:endParaRPr>
          </a:p>
          <a:p>
            <a:pPr marL="0" lvl="0" indent="0" algn="l" rtl="0">
              <a:spcBef>
                <a:spcPts val="0"/>
              </a:spcBef>
              <a:spcAft>
                <a:spcPts val="0"/>
              </a:spcAft>
              <a:buNone/>
            </a:pPr>
            <a:r>
              <a:rPr lang="en" sz="1000">
                <a:latin typeface="Century Gothic"/>
                <a:ea typeface="Century Gothic"/>
                <a:cs typeface="Century Gothic"/>
                <a:sym typeface="Century Gothic"/>
              </a:rPr>
              <a:t>  - Its document-oriented model and support for sharding make it well-suited for high-performance applications that require fast data access and scalability.</a:t>
            </a:r>
            <a:endParaRPr sz="1000">
              <a:latin typeface="Century Gothic"/>
              <a:ea typeface="Century Gothic"/>
              <a:cs typeface="Century Gothic"/>
              <a:sym typeface="Century Gothic"/>
            </a:endParaRPr>
          </a:p>
          <a:p>
            <a:pPr marL="0" lvl="0" indent="0" algn="l" rtl="0">
              <a:spcBef>
                <a:spcPts val="0"/>
              </a:spcBef>
              <a:spcAft>
                <a:spcPts val="0"/>
              </a:spcAft>
              <a:buNone/>
            </a:pPr>
            <a:endParaRPr sz="1000">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p:nvPr/>
        </p:nvSpPr>
        <p:spPr>
          <a:xfrm>
            <a:off x="972775" y="96275"/>
            <a:ext cx="6550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rgbClr val="DADADA"/>
                </a:solidFill>
                <a:latin typeface="Lustria"/>
                <a:ea typeface="Lustria"/>
                <a:cs typeface="Lustria"/>
                <a:sym typeface="Lustria"/>
              </a:rPr>
              <a:t>DATA MIGRATION</a:t>
            </a:r>
            <a:endParaRPr sz="100"/>
          </a:p>
        </p:txBody>
      </p:sp>
      <p:pic>
        <p:nvPicPr>
          <p:cNvPr id="207" name="Google Shape;207;p34"/>
          <p:cNvPicPr preferRelativeResize="0"/>
          <p:nvPr/>
        </p:nvPicPr>
        <p:blipFill>
          <a:blip r:embed="rId3">
            <a:alphaModFix/>
          </a:blip>
          <a:stretch>
            <a:fillRect/>
          </a:stretch>
        </p:blipFill>
        <p:spPr>
          <a:xfrm>
            <a:off x="162925" y="1282625"/>
            <a:ext cx="3879799" cy="2500675"/>
          </a:xfrm>
          <a:prstGeom prst="rect">
            <a:avLst/>
          </a:prstGeom>
          <a:noFill/>
          <a:ln>
            <a:noFill/>
          </a:ln>
        </p:spPr>
      </p:pic>
      <p:sp>
        <p:nvSpPr>
          <p:cNvPr id="208" name="Google Shape;208;p34"/>
          <p:cNvSpPr txBox="1"/>
          <p:nvPr/>
        </p:nvSpPr>
        <p:spPr>
          <a:xfrm>
            <a:off x="237775" y="576225"/>
            <a:ext cx="7929000" cy="7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Proxima Nova"/>
                <a:ea typeface="Proxima Nova"/>
                <a:cs typeface="Proxima Nova"/>
                <a:sym typeface="Proxima Nova"/>
              </a:rPr>
              <a:t>MongoDB Relational Migrator</a:t>
            </a:r>
            <a:endParaRPr sz="1000">
              <a:solidFill>
                <a:schemeClr val="lt2"/>
              </a:solidFill>
              <a:latin typeface="Proxima Nova"/>
              <a:ea typeface="Proxima Nova"/>
              <a:cs typeface="Proxima Nova"/>
              <a:sym typeface="Proxima Nova"/>
            </a:endParaRPr>
          </a:p>
          <a:p>
            <a:pPr marL="0" lvl="0" indent="0" algn="l" rtl="0">
              <a:spcBef>
                <a:spcPts val="0"/>
              </a:spcBef>
              <a:spcAft>
                <a:spcPts val="0"/>
              </a:spcAft>
              <a:buNone/>
            </a:pPr>
            <a:r>
              <a:rPr lang="en" sz="1000">
                <a:solidFill>
                  <a:schemeClr val="lt2"/>
                </a:solidFill>
                <a:latin typeface="Proxima Nova"/>
                <a:ea typeface="Proxima Nova"/>
                <a:cs typeface="Proxima Nova"/>
                <a:sym typeface="Proxima Nova"/>
              </a:rPr>
              <a:t>  - MongoDB Relational Migrator is a tool used to migrate data from relational databases (such as MySQL) to MongoDB.</a:t>
            </a:r>
            <a:endParaRPr sz="1000">
              <a:solidFill>
                <a:schemeClr val="lt2"/>
              </a:solidFill>
              <a:latin typeface="Proxima Nova"/>
              <a:ea typeface="Proxima Nova"/>
              <a:cs typeface="Proxima Nova"/>
              <a:sym typeface="Proxima Nova"/>
            </a:endParaRPr>
          </a:p>
          <a:p>
            <a:pPr marL="0" lvl="0" indent="0" algn="l" rtl="0">
              <a:spcBef>
                <a:spcPts val="0"/>
              </a:spcBef>
              <a:spcAft>
                <a:spcPts val="0"/>
              </a:spcAft>
              <a:buNone/>
            </a:pPr>
            <a:r>
              <a:rPr lang="en" sz="1000">
                <a:solidFill>
                  <a:schemeClr val="lt2"/>
                </a:solidFill>
                <a:latin typeface="Proxima Nova"/>
                <a:ea typeface="Proxima Nova"/>
                <a:cs typeface="Proxima Nova"/>
                <a:sym typeface="Proxima Nova"/>
              </a:rPr>
              <a:t>  - It helps streamline the process of transitioning from a relational database environment to a NoSQL database environment like MongoDB by automatically converting schema and data formats.</a:t>
            </a:r>
            <a:endParaRPr sz="1000">
              <a:solidFill>
                <a:schemeClr val="lt2"/>
              </a:solidFill>
              <a:latin typeface="Proxima Nova"/>
              <a:ea typeface="Proxima Nova"/>
              <a:cs typeface="Proxima Nova"/>
              <a:sym typeface="Proxima Nova"/>
            </a:endParaRPr>
          </a:p>
          <a:p>
            <a:pPr marL="0" lvl="0" indent="0" algn="l" rtl="0">
              <a:spcBef>
                <a:spcPts val="0"/>
              </a:spcBef>
              <a:spcAft>
                <a:spcPts val="0"/>
              </a:spcAft>
              <a:buNone/>
            </a:pPr>
            <a:endParaRPr sz="1000">
              <a:solidFill>
                <a:schemeClr val="lt2"/>
              </a:solidFill>
              <a:latin typeface="Proxima Nova"/>
              <a:ea typeface="Proxima Nova"/>
              <a:cs typeface="Proxima Nova"/>
              <a:sym typeface="Proxima Nova"/>
            </a:endParaRPr>
          </a:p>
        </p:txBody>
      </p:sp>
      <p:pic>
        <p:nvPicPr>
          <p:cNvPr id="209" name="Google Shape;209;p34"/>
          <p:cNvPicPr preferRelativeResize="0"/>
          <p:nvPr/>
        </p:nvPicPr>
        <p:blipFill>
          <a:blip r:embed="rId4">
            <a:alphaModFix/>
          </a:blip>
          <a:stretch>
            <a:fillRect/>
          </a:stretch>
        </p:blipFill>
        <p:spPr>
          <a:xfrm>
            <a:off x="4225100" y="1283275"/>
            <a:ext cx="4296726" cy="2576950"/>
          </a:xfrm>
          <a:prstGeom prst="rect">
            <a:avLst/>
          </a:prstGeom>
          <a:noFill/>
          <a:ln>
            <a:noFill/>
          </a:ln>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1324</Words>
  <Application>Microsoft Office PowerPoint</Application>
  <PresentationFormat>On-screen Show (16:9)</PresentationFormat>
  <Paragraphs>113</Paragraphs>
  <Slides>15</Slides>
  <Notes>15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15</vt:i4>
      </vt:variant>
    </vt:vector>
  </HeadingPairs>
  <TitlesOfParts>
    <vt:vector size="29" baseType="lpstr">
      <vt:lpstr>Catamaran Light</vt:lpstr>
      <vt:lpstr>Proxima Nova</vt:lpstr>
      <vt:lpstr>Lustria</vt:lpstr>
      <vt:lpstr>Livvic SemiBold</vt:lpstr>
      <vt:lpstr>Noto Sans Symbols</vt:lpstr>
      <vt:lpstr>Merriweather</vt:lpstr>
      <vt:lpstr>Century Gothic</vt:lpstr>
      <vt:lpstr>Arial</vt:lpstr>
      <vt:lpstr>Livvic</vt:lpstr>
      <vt:lpstr>Proxima Nova Semibold</vt:lpstr>
      <vt:lpstr>Fira Sans Extra Condensed Medium</vt:lpstr>
      <vt:lpstr>Engineering Project Proposal by Slidesgo</vt:lpstr>
      <vt:lpstr>Slidesgo Final Pages</vt:lpstr>
      <vt:lpstr>SlidesGo Final Pages</vt:lpstr>
      <vt:lpstr>My Shoppe</vt:lpstr>
      <vt:lpstr>TABLE OF CONTENTS</vt:lpstr>
      <vt:lpstr>My Shoppe</vt:lpstr>
      <vt:lpstr>INTRODUCTION</vt:lpstr>
      <vt:lpstr>PHASE 1</vt:lpstr>
      <vt:lpstr>DATABASE SCHEMA</vt:lpstr>
      <vt:lpstr>Normalization</vt:lpstr>
      <vt:lpstr>PHASE 2</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Shoppe</dc:title>
  <cp:lastModifiedBy>Aravind reddy Kasireddy</cp:lastModifiedBy>
  <cp:revision>1</cp:revision>
  <dcterms:modified xsi:type="dcterms:W3CDTF">2024-05-02T18:18:17Z</dcterms:modified>
</cp:coreProperties>
</file>